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03993-6CCB-442A-B29E-D15662651FF9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77ACA-DF24-48D1-9DE9-2D04456C8B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540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A40F9-CA2E-477D-B838-2C0665F23A50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126A4-013B-478F-A0ED-FBAFB3A4A0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164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126A4-013B-478F-A0ED-FBAFB3A4A0C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108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126A4-013B-478F-A0ED-FBAFB3A4A0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312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126A4-013B-478F-A0ED-FBAFB3A4A0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937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126A4-013B-478F-A0ED-FBAFB3A4A0C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088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126A4-013B-478F-A0ED-FBAFB3A4A0C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68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126A4-013B-478F-A0ED-FBAFB3A4A0C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568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126A4-013B-478F-A0ED-FBAFB3A4A0C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47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15E-1C62-4D30-B9B6-67A37DFDAB70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234CF-20F7-4027-8910-C97E6A6FB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728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15E-1C62-4D30-B9B6-67A37DFDAB70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234CF-20F7-4027-8910-C97E6A6FB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383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15E-1C62-4D30-B9B6-67A37DFDAB70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234CF-20F7-4027-8910-C97E6A6FB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13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15E-1C62-4D30-B9B6-67A37DFDAB70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234CF-20F7-4027-8910-C97E6A6FB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07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15E-1C62-4D30-B9B6-67A37DFDAB70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234CF-20F7-4027-8910-C97E6A6FB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9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15E-1C62-4D30-B9B6-67A37DFDAB70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234CF-20F7-4027-8910-C97E6A6FB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801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15E-1C62-4D30-B9B6-67A37DFDAB70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234CF-20F7-4027-8910-C97E6A6FB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140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15E-1C62-4D30-B9B6-67A37DFDAB70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234CF-20F7-4027-8910-C97E6A6FB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12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15E-1C62-4D30-B9B6-67A37DFDAB70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234CF-20F7-4027-8910-C97E6A6FB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366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15E-1C62-4D30-B9B6-67A37DFDAB70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234CF-20F7-4027-8910-C97E6A6FB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644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5915E-1C62-4D30-B9B6-67A37DFDAB70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234CF-20F7-4027-8910-C97E6A6FB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992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5915E-1C62-4D30-B9B6-67A37DFDAB70}" type="datetimeFigureOut">
              <a:rPr lang="en-US" smtClean="0"/>
              <a:t>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234CF-20F7-4027-8910-C97E6A6FB8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093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Trigonometric Ratios in Right Triangles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9,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594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Trigonometric Ratios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ratio of the lengths of two sides of a right triangle is called </a:t>
            </a:r>
            <a:r>
              <a:rPr lang="en-US" dirty="0" smtClean="0"/>
              <a:t>a </a:t>
            </a:r>
            <a:r>
              <a:rPr lang="en-US" b="1" dirty="0" smtClean="0"/>
              <a:t>trigonometric </a:t>
            </a:r>
            <a:r>
              <a:rPr lang="en-US" b="1" dirty="0"/>
              <a:t>ratio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three most common ratios are </a:t>
            </a:r>
            <a:r>
              <a:rPr lang="en-US" b="1" dirty="0" smtClean="0"/>
              <a:t>sine</a:t>
            </a:r>
            <a:r>
              <a:rPr lang="en-US" dirty="0" smtClean="0"/>
              <a:t>, </a:t>
            </a:r>
            <a:r>
              <a:rPr lang="en-US" b="1" dirty="0" smtClean="0"/>
              <a:t>cosine</a:t>
            </a:r>
            <a:r>
              <a:rPr lang="en-US" dirty="0"/>
              <a:t>, and </a:t>
            </a:r>
            <a:r>
              <a:rPr lang="en-US" b="1" dirty="0"/>
              <a:t>tangent</a:t>
            </a:r>
            <a:r>
              <a:rPr lang="en-US" dirty="0"/>
              <a:t>. Their abbreviations are </a:t>
            </a:r>
            <a:r>
              <a:rPr lang="en-US" i="1" dirty="0"/>
              <a:t>sin</a:t>
            </a:r>
            <a:r>
              <a:rPr lang="en-US" dirty="0"/>
              <a:t>, </a:t>
            </a:r>
            <a:r>
              <a:rPr lang="en-US" i="1" dirty="0"/>
              <a:t>cos</a:t>
            </a:r>
            <a:r>
              <a:rPr lang="en-US" dirty="0"/>
              <a:t>, and </a:t>
            </a:r>
            <a:r>
              <a:rPr lang="en-US" i="1" dirty="0" smtClean="0"/>
              <a:t>tan</a:t>
            </a:r>
            <a:r>
              <a:rPr lang="en-US" dirty="0" smtClean="0"/>
              <a:t>, respectively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ratios are defined for the acute angles of </a:t>
            </a:r>
            <a:r>
              <a:rPr lang="en-US" dirty="0" smtClean="0"/>
              <a:t>right triangles</a:t>
            </a:r>
            <a:r>
              <a:rPr lang="en-US" dirty="0"/>
              <a:t>, though your calculator will give the values of </a:t>
            </a:r>
            <a:r>
              <a:rPr lang="en-US" dirty="0" smtClean="0"/>
              <a:t>sine, cosine</a:t>
            </a:r>
            <a:r>
              <a:rPr lang="en-US" dirty="0"/>
              <a:t>, and tangent for angles of greater measure</a:t>
            </a:r>
          </a:p>
        </p:txBody>
      </p:sp>
    </p:spTree>
    <p:extLst>
      <p:ext uri="{BB962C8B-B14F-4D97-AF65-F5344CB8AC3E}">
        <p14:creationId xmlns:p14="http://schemas.microsoft.com/office/powerpoint/2010/main" val="478333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they?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Sin = o/h</a:t>
            </a:r>
          </a:p>
          <a:p>
            <a:r>
              <a:rPr lang="en-US" dirty="0" smtClean="0"/>
              <a:t>Cos=a/h</a:t>
            </a:r>
          </a:p>
          <a:p>
            <a:r>
              <a:rPr lang="en-US" dirty="0" smtClean="0"/>
              <a:t>Tan = o/a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133600"/>
            <a:ext cx="4662487" cy="331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MARTPenAnnotation248"/>
          <p:cNvSpPr/>
          <p:nvPr/>
        </p:nvSpPr>
        <p:spPr>
          <a:xfrm>
            <a:off x="4623465" y="4689158"/>
            <a:ext cx="197128" cy="214312"/>
          </a:xfrm>
          <a:custGeom>
            <a:avLst/>
            <a:gdLst/>
            <a:ahLst/>
            <a:cxnLst/>
            <a:rect l="0" t="0" r="0" b="0"/>
            <a:pathLst>
              <a:path w="197128" h="214312">
                <a:moveTo>
                  <a:pt x="85694" y="17144"/>
                </a:moveTo>
                <a:lnTo>
                  <a:pt x="69772" y="17144"/>
                </a:lnTo>
                <a:lnTo>
                  <a:pt x="64361" y="21695"/>
                </a:lnTo>
                <a:lnTo>
                  <a:pt x="61947" y="23036"/>
                </a:lnTo>
                <a:lnTo>
                  <a:pt x="56725" y="24525"/>
                </a:lnTo>
                <a:lnTo>
                  <a:pt x="52981" y="25363"/>
                </a:lnTo>
                <a:lnTo>
                  <a:pt x="47321" y="30163"/>
                </a:lnTo>
                <a:lnTo>
                  <a:pt x="42766" y="34427"/>
                </a:lnTo>
                <a:lnTo>
                  <a:pt x="35568" y="41563"/>
                </a:lnTo>
                <a:lnTo>
                  <a:pt x="35132" y="42948"/>
                </a:lnTo>
                <a:lnTo>
                  <a:pt x="34432" y="49476"/>
                </a:lnTo>
                <a:lnTo>
                  <a:pt x="34374" y="50129"/>
                </a:lnTo>
                <a:lnTo>
                  <a:pt x="29742" y="55598"/>
                </a:lnTo>
                <a:lnTo>
                  <a:pt x="23681" y="61966"/>
                </a:lnTo>
                <a:lnTo>
                  <a:pt x="21492" y="64170"/>
                </a:lnTo>
                <a:lnTo>
                  <a:pt x="20033" y="66592"/>
                </a:lnTo>
                <a:lnTo>
                  <a:pt x="18412" y="71824"/>
                </a:lnTo>
                <a:lnTo>
                  <a:pt x="17691" y="77324"/>
                </a:lnTo>
                <a:lnTo>
                  <a:pt x="17371" y="82943"/>
                </a:lnTo>
                <a:lnTo>
                  <a:pt x="17228" y="88616"/>
                </a:lnTo>
                <a:lnTo>
                  <a:pt x="16238" y="91462"/>
                </a:lnTo>
                <a:lnTo>
                  <a:pt x="12598" y="97164"/>
                </a:lnTo>
                <a:lnTo>
                  <a:pt x="10344" y="102874"/>
                </a:lnTo>
                <a:lnTo>
                  <a:pt x="8898" y="109749"/>
                </a:lnTo>
                <a:lnTo>
                  <a:pt x="8701" y="115770"/>
                </a:lnTo>
                <a:lnTo>
                  <a:pt x="8551" y="139768"/>
                </a:lnTo>
                <a:lnTo>
                  <a:pt x="7596" y="141756"/>
                </a:lnTo>
                <a:lnTo>
                  <a:pt x="6007" y="143081"/>
                </a:lnTo>
                <a:lnTo>
                  <a:pt x="3994" y="143965"/>
                </a:lnTo>
                <a:lnTo>
                  <a:pt x="2653" y="145506"/>
                </a:lnTo>
                <a:lnTo>
                  <a:pt x="1758" y="147487"/>
                </a:lnTo>
                <a:lnTo>
                  <a:pt x="764" y="152226"/>
                </a:lnTo>
                <a:lnTo>
                  <a:pt x="323" y="157508"/>
                </a:lnTo>
                <a:lnTo>
                  <a:pt x="39" y="162769"/>
                </a:lnTo>
                <a:lnTo>
                  <a:pt x="0" y="166956"/>
                </a:lnTo>
                <a:lnTo>
                  <a:pt x="943" y="169407"/>
                </a:lnTo>
                <a:lnTo>
                  <a:pt x="4530" y="174669"/>
                </a:lnTo>
                <a:lnTo>
                  <a:pt x="6759" y="180183"/>
                </a:lnTo>
                <a:lnTo>
                  <a:pt x="8437" y="188102"/>
                </a:lnTo>
                <a:lnTo>
                  <a:pt x="14413" y="194388"/>
                </a:lnTo>
                <a:lnTo>
                  <a:pt x="24390" y="204439"/>
                </a:lnTo>
                <a:lnTo>
                  <a:pt x="25775" y="204873"/>
                </a:lnTo>
                <a:lnTo>
                  <a:pt x="31322" y="205482"/>
                </a:lnTo>
                <a:lnTo>
                  <a:pt x="32954" y="205625"/>
                </a:lnTo>
                <a:lnTo>
                  <a:pt x="38424" y="210256"/>
                </a:lnTo>
                <a:lnTo>
                  <a:pt x="40846" y="211608"/>
                </a:lnTo>
                <a:lnTo>
                  <a:pt x="46077" y="213110"/>
                </a:lnTo>
                <a:lnTo>
                  <a:pt x="51305" y="214074"/>
                </a:lnTo>
                <a:lnTo>
                  <a:pt x="55488" y="214207"/>
                </a:lnTo>
                <a:lnTo>
                  <a:pt x="85709" y="214310"/>
                </a:lnTo>
                <a:lnTo>
                  <a:pt x="92576" y="214311"/>
                </a:lnTo>
                <a:lnTo>
                  <a:pt x="98595" y="211771"/>
                </a:lnTo>
                <a:lnTo>
                  <a:pt x="102868" y="209761"/>
                </a:lnTo>
                <a:lnTo>
                  <a:pt x="106668" y="208420"/>
                </a:lnTo>
                <a:lnTo>
                  <a:pt x="110154" y="207526"/>
                </a:lnTo>
                <a:lnTo>
                  <a:pt x="113431" y="206931"/>
                </a:lnTo>
                <a:lnTo>
                  <a:pt x="115615" y="205581"/>
                </a:lnTo>
                <a:lnTo>
                  <a:pt x="117071" y="203729"/>
                </a:lnTo>
                <a:lnTo>
                  <a:pt x="118043" y="201541"/>
                </a:lnTo>
                <a:lnTo>
                  <a:pt x="119643" y="200083"/>
                </a:lnTo>
                <a:lnTo>
                  <a:pt x="121662" y="199111"/>
                </a:lnTo>
                <a:lnTo>
                  <a:pt x="123960" y="198463"/>
                </a:lnTo>
                <a:lnTo>
                  <a:pt x="129054" y="195203"/>
                </a:lnTo>
                <a:lnTo>
                  <a:pt x="134493" y="190579"/>
                </a:lnTo>
                <a:lnTo>
                  <a:pt x="140085" y="185349"/>
                </a:lnTo>
                <a:lnTo>
                  <a:pt x="154287" y="171398"/>
                </a:lnTo>
                <a:lnTo>
                  <a:pt x="174630" y="151093"/>
                </a:lnTo>
                <a:lnTo>
                  <a:pt x="176418" y="148353"/>
                </a:lnTo>
                <a:lnTo>
                  <a:pt x="178403" y="142769"/>
                </a:lnTo>
                <a:lnTo>
                  <a:pt x="181826" y="137112"/>
                </a:lnTo>
                <a:lnTo>
                  <a:pt x="184072" y="134270"/>
                </a:lnTo>
                <a:lnTo>
                  <a:pt x="185570" y="131424"/>
                </a:lnTo>
                <a:lnTo>
                  <a:pt x="187233" y="125720"/>
                </a:lnTo>
                <a:lnTo>
                  <a:pt x="187973" y="120010"/>
                </a:lnTo>
                <a:lnTo>
                  <a:pt x="188170" y="117154"/>
                </a:lnTo>
                <a:lnTo>
                  <a:pt x="189254" y="114298"/>
                </a:lnTo>
                <a:lnTo>
                  <a:pt x="192999" y="108583"/>
                </a:lnTo>
                <a:lnTo>
                  <a:pt x="195298" y="102868"/>
                </a:lnTo>
                <a:lnTo>
                  <a:pt x="196774" y="95990"/>
                </a:lnTo>
                <a:lnTo>
                  <a:pt x="197029" y="90247"/>
                </a:lnTo>
                <a:lnTo>
                  <a:pt x="197127" y="74190"/>
                </a:lnTo>
                <a:lnTo>
                  <a:pt x="196178" y="71367"/>
                </a:lnTo>
                <a:lnTo>
                  <a:pt x="192583" y="65690"/>
                </a:lnTo>
                <a:lnTo>
                  <a:pt x="188406" y="60177"/>
                </a:lnTo>
                <a:lnTo>
                  <a:pt x="184367" y="55955"/>
                </a:lnTo>
                <a:lnTo>
                  <a:pt x="182909" y="53495"/>
                </a:lnTo>
                <a:lnTo>
                  <a:pt x="181289" y="48223"/>
                </a:lnTo>
                <a:lnTo>
                  <a:pt x="178028" y="42705"/>
                </a:lnTo>
                <a:lnTo>
                  <a:pt x="175826" y="39899"/>
                </a:lnTo>
                <a:lnTo>
                  <a:pt x="173378" y="34242"/>
                </a:lnTo>
                <a:lnTo>
                  <a:pt x="172725" y="31400"/>
                </a:lnTo>
                <a:lnTo>
                  <a:pt x="171337" y="29506"/>
                </a:lnTo>
                <a:lnTo>
                  <a:pt x="169459" y="28243"/>
                </a:lnTo>
                <a:lnTo>
                  <a:pt x="167256" y="27401"/>
                </a:lnTo>
                <a:lnTo>
                  <a:pt x="165786" y="25887"/>
                </a:lnTo>
                <a:lnTo>
                  <a:pt x="164807" y="23925"/>
                </a:lnTo>
                <a:lnTo>
                  <a:pt x="163234" y="18484"/>
                </a:lnTo>
                <a:lnTo>
                  <a:pt x="157939" y="15199"/>
                </a:lnTo>
                <a:lnTo>
                  <a:pt x="148119" y="9881"/>
                </a:lnTo>
                <a:lnTo>
                  <a:pt x="144237" y="6614"/>
                </a:lnTo>
                <a:lnTo>
                  <a:pt x="141867" y="4409"/>
                </a:lnTo>
                <a:lnTo>
                  <a:pt x="139336" y="2939"/>
                </a:lnTo>
                <a:lnTo>
                  <a:pt x="133982" y="1306"/>
                </a:lnTo>
                <a:lnTo>
                  <a:pt x="128428" y="580"/>
                </a:lnTo>
                <a:lnTo>
                  <a:pt x="122785" y="257"/>
                </a:lnTo>
                <a:lnTo>
                  <a:pt x="117101" y="114"/>
                </a:lnTo>
                <a:lnTo>
                  <a:pt x="82837" y="0"/>
                </a:lnTo>
                <a:lnTo>
                  <a:pt x="80931" y="953"/>
                </a:lnTo>
                <a:lnTo>
                  <a:pt x="79662" y="2539"/>
                </a:lnTo>
                <a:lnTo>
                  <a:pt x="78815" y="4550"/>
                </a:lnTo>
                <a:lnTo>
                  <a:pt x="77298" y="5891"/>
                </a:lnTo>
                <a:lnTo>
                  <a:pt x="75335" y="6784"/>
                </a:lnTo>
                <a:lnTo>
                  <a:pt x="68550" y="85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9"/>
          <p:cNvSpPr/>
          <p:nvPr/>
        </p:nvSpPr>
        <p:spPr>
          <a:xfrm>
            <a:off x="4640579" y="4809172"/>
            <a:ext cx="205707" cy="8574"/>
          </a:xfrm>
          <a:custGeom>
            <a:avLst/>
            <a:gdLst/>
            <a:ahLst/>
            <a:cxnLst/>
            <a:rect l="0" t="0" r="0" b="0"/>
            <a:pathLst>
              <a:path w="205707" h="8574">
                <a:moveTo>
                  <a:pt x="8573" y="0"/>
                </a:moveTo>
                <a:lnTo>
                  <a:pt x="16792" y="8219"/>
                </a:lnTo>
                <a:lnTo>
                  <a:pt x="21592" y="8468"/>
                </a:lnTo>
                <a:lnTo>
                  <a:pt x="36140" y="8568"/>
                </a:lnTo>
                <a:lnTo>
                  <a:pt x="205706" y="8573"/>
                </a:lnTo>
                <a:lnTo>
                  <a:pt x="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0"/>
          <p:cNvSpPr/>
          <p:nvPr/>
        </p:nvSpPr>
        <p:spPr>
          <a:xfrm>
            <a:off x="5249227" y="3977640"/>
            <a:ext cx="1953336" cy="617221"/>
          </a:xfrm>
          <a:custGeom>
            <a:avLst/>
            <a:gdLst/>
            <a:ahLst/>
            <a:cxnLst/>
            <a:rect l="0" t="0" r="0" b="0"/>
            <a:pathLst>
              <a:path w="1953336" h="617221">
                <a:moveTo>
                  <a:pt x="0" y="617220"/>
                </a:moveTo>
                <a:lnTo>
                  <a:pt x="20400" y="617220"/>
                </a:lnTo>
                <a:lnTo>
                  <a:pt x="23125" y="616267"/>
                </a:lnTo>
                <a:lnTo>
                  <a:pt x="31511" y="611328"/>
                </a:lnTo>
                <a:lnTo>
                  <a:pt x="37182" y="609838"/>
                </a:lnTo>
                <a:lnTo>
                  <a:pt x="45731" y="609000"/>
                </a:lnTo>
                <a:lnTo>
                  <a:pt x="48584" y="607930"/>
                </a:lnTo>
                <a:lnTo>
                  <a:pt x="54295" y="604201"/>
                </a:lnTo>
                <a:lnTo>
                  <a:pt x="62549" y="601909"/>
                </a:lnTo>
                <a:lnTo>
                  <a:pt x="97096" y="599193"/>
                </a:lnTo>
                <a:lnTo>
                  <a:pt x="108674" y="594204"/>
                </a:lnTo>
                <a:lnTo>
                  <a:pt x="129169" y="592036"/>
                </a:lnTo>
                <a:lnTo>
                  <a:pt x="134690" y="591858"/>
                </a:lnTo>
                <a:lnTo>
                  <a:pt x="139323" y="590787"/>
                </a:lnTo>
                <a:lnTo>
                  <a:pt x="151348" y="585681"/>
                </a:lnTo>
                <a:lnTo>
                  <a:pt x="171995" y="580933"/>
                </a:lnTo>
                <a:lnTo>
                  <a:pt x="200097" y="569332"/>
                </a:lnTo>
                <a:lnTo>
                  <a:pt x="222899" y="563945"/>
                </a:lnTo>
                <a:lnTo>
                  <a:pt x="262891" y="545674"/>
                </a:lnTo>
                <a:lnTo>
                  <a:pt x="280035" y="537178"/>
                </a:lnTo>
                <a:lnTo>
                  <a:pt x="294005" y="534021"/>
                </a:lnTo>
                <a:lnTo>
                  <a:pt x="308786" y="531664"/>
                </a:lnTo>
                <a:lnTo>
                  <a:pt x="353856" y="514193"/>
                </a:lnTo>
                <a:lnTo>
                  <a:pt x="404239" y="494338"/>
                </a:lnTo>
                <a:lnTo>
                  <a:pt x="442527" y="477201"/>
                </a:lnTo>
                <a:lnTo>
                  <a:pt x="489100" y="460057"/>
                </a:lnTo>
                <a:lnTo>
                  <a:pt x="539937" y="440055"/>
                </a:lnTo>
                <a:lnTo>
                  <a:pt x="582844" y="423862"/>
                </a:lnTo>
                <a:lnTo>
                  <a:pt x="643325" y="408269"/>
                </a:lnTo>
                <a:lnTo>
                  <a:pt x="720100" y="382895"/>
                </a:lnTo>
                <a:lnTo>
                  <a:pt x="748491" y="372425"/>
                </a:lnTo>
                <a:lnTo>
                  <a:pt x="789024" y="364568"/>
                </a:lnTo>
                <a:lnTo>
                  <a:pt x="839968" y="345687"/>
                </a:lnTo>
                <a:lnTo>
                  <a:pt x="883833" y="328606"/>
                </a:lnTo>
                <a:lnTo>
                  <a:pt x="934478" y="312419"/>
                </a:lnTo>
                <a:lnTo>
                  <a:pt x="977275" y="304561"/>
                </a:lnTo>
                <a:lnTo>
                  <a:pt x="1029495" y="285680"/>
                </a:lnTo>
                <a:lnTo>
                  <a:pt x="1074314" y="268598"/>
                </a:lnTo>
                <a:lnTo>
                  <a:pt x="1123239" y="251459"/>
                </a:lnTo>
                <a:lnTo>
                  <a:pt x="1168563" y="235267"/>
                </a:lnTo>
                <a:lnTo>
                  <a:pt x="1209078" y="227408"/>
                </a:lnTo>
                <a:lnTo>
                  <a:pt x="1237192" y="217887"/>
                </a:lnTo>
                <a:lnTo>
                  <a:pt x="1277665" y="210232"/>
                </a:lnTo>
                <a:lnTo>
                  <a:pt x="1305772" y="200736"/>
                </a:lnTo>
                <a:lnTo>
                  <a:pt x="1335314" y="195332"/>
                </a:lnTo>
                <a:lnTo>
                  <a:pt x="1384579" y="177057"/>
                </a:lnTo>
                <a:lnTo>
                  <a:pt x="1434547" y="157156"/>
                </a:lnTo>
                <a:lnTo>
                  <a:pt x="1457244" y="149541"/>
                </a:lnTo>
                <a:lnTo>
                  <a:pt x="1517720" y="133949"/>
                </a:lnTo>
                <a:lnTo>
                  <a:pt x="1556870" y="117126"/>
                </a:lnTo>
                <a:lnTo>
                  <a:pt x="1610985" y="98105"/>
                </a:lnTo>
                <a:lnTo>
                  <a:pt x="1672003" y="82514"/>
                </a:lnTo>
                <a:lnTo>
                  <a:pt x="1717998" y="63797"/>
                </a:lnTo>
                <a:lnTo>
                  <a:pt x="1746941" y="58215"/>
                </a:lnTo>
                <a:lnTo>
                  <a:pt x="1793237" y="39900"/>
                </a:lnTo>
                <a:lnTo>
                  <a:pt x="1818460" y="34445"/>
                </a:lnTo>
                <a:lnTo>
                  <a:pt x="1831240" y="28727"/>
                </a:lnTo>
                <a:lnTo>
                  <a:pt x="1852142" y="23772"/>
                </a:lnTo>
                <a:lnTo>
                  <a:pt x="1863304" y="20090"/>
                </a:lnTo>
                <a:lnTo>
                  <a:pt x="1885992" y="15186"/>
                </a:lnTo>
                <a:lnTo>
                  <a:pt x="1900568" y="10532"/>
                </a:lnTo>
                <a:lnTo>
                  <a:pt x="1920018" y="8744"/>
                </a:lnTo>
                <a:lnTo>
                  <a:pt x="1944616" y="8573"/>
                </a:lnTo>
                <a:lnTo>
                  <a:pt x="1945064" y="7621"/>
                </a:lnTo>
                <a:lnTo>
                  <a:pt x="1945923" y="353"/>
                </a:lnTo>
                <a:lnTo>
                  <a:pt x="1950498" y="104"/>
                </a:lnTo>
                <a:lnTo>
                  <a:pt x="1951842" y="1022"/>
                </a:lnTo>
                <a:lnTo>
                  <a:pt x="1952738" y="2586"/>
                </a:lnTo>
                <a:lnTo>
                  <a:pt x="1953335" y="4582"/>
                </a:lnTo>
                <a:lnTo>
                  <a:pt x="1952782" y="4959"/>
                </a:lnTo>
                <a:lnTo>
                  <a:pt x="1951459" y="4259"/>
                </a:lnTo>
                <a:lnTo>
                  <a:pt x="19459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1"/>
          <p:cNvSpPr/>
          <p:nvPr/>
        </p:nvSpPr>
        <p:spPr>
          <a:xfrm>
            <a:off x="7066597" y="3917632"/>
            <a:ext cx="351473" cy="171448"/>
          </a:xfrm>
          <a:custGeom>
            <a:avLst/>
            <a:gdLst/>
            <a:ahLst/>
            <a:cxnLst/>
            <a:rect l="0" t="0" r="0" b="0"/>
            <a:pathLst>
              <a:path w="351473" h="171448">
                <a:moveTo>
                  <a:pt x="0" y="34290"/>
                </a:moveTo>
                <a:lnTo>
                  <a:pt x="20400" y="34290"/>
                </a:lnTo>
                <a:lnTo>
                  <a:pt x="23125" y="33338"/>
                </a:lnTo>
                <a:lnTo>
                  <a:pt x="31511" y="28399"/>
                </a:lnTo>
                <a:lnTo>
                  <a:pt x="37182" y="26909"/>
                </a:lnTo>
                <a:lnTo>
                  <a:pt x="45418" y="26247"/>
                </a:lnTo>
                <a:lnTo>
                  <a:pt x="54476" y="25953"/>
                </a:lnTo>
                <a:lnTo>
                  <a:pt x="65883" y="25787"/>
                </a:lnTo>
                <a:lnTo>
                  <a:pt x="87286" y="25727"/>
                </a:lnTo>
                <a:lnTo>
                  <a:pt x="96261" y="23182"/>
                </a:lnTo>
                <a:lnTo>
                  <a:pt x="105648" y="19828"/>
                </a:lnTo>
                <a:lnTo>
                  <a:pt x="112995" y="18337"/>
                </a:lnTo>
                <a:lnTo>
                  <a:pt x="121975" y="17675"/>
                </a:lnTo>
                <a:lnTo>
                  <a:pt x="127037" y="17499"/>
                </a:lnTo>
                <a:lnTo>
                  <a:pt x="137741" y="14762"/>
                </a:lnTo>
                <a:lnTo>
                  <a:pt x="147895" y="11324"/>
                </a:lnTo>
                <a:lnTo>
                  <a:pt x="155584" y="9795"/>
                </a:lnTo>
                <a:lnTo>
                  <a:pt x="164716" y="9116"/>
                </a:lnTo>
                <a:lnTo>
                  <a:pt x="175125" y="8814"/>
                </a:lnTo>
                <a:lnTo>
                  <a:pt x="186101" y="8680"/>
                </a:lnTo>
                <a:lnTo>
                  <a:pt x="191694" y="7692"/>
                </a:lnTo>
                <a:lnTo>
                  <a:pt x="197329" y="6080"/>
                </a:lnTo>
                <a:lnTo>
                  <a:pt x="202991" y="4053"/>
                </a:lnTo>
                <a:lnTo>
                  <a:pt x="208669" y="2702"/>
                </a:lnTo>
                <a:lnTo>
                  <a:pt x="214360" y="1802"/>
                </a:lnTo>
                <a:lnTo>
                  <a:pt x="220059" y="1202"/>
                </a:lnTo>
                <a:lnTo>
                  <a:pt x="225764" y="801"/>
                </a:lnTo>
                <a:lnTo>
                  <a:pt x="231473" y="534"/>
                </a:lnTo>
                <a:lnTo>
                  <a:pt x="246067" y="158"/>
                </a:lnTo>
                <a:lnTo>
                  <a:pt x="291289" y="1"/>
                </a:lnTo>
                <a:lnTo>
                  <a:pt x="311457" y="0"/>
                </a:lnTo>
                <a:lnTo>
                  <a:pt x="314318" y="953"/>
                </a:lnTo>
                <a:lnTo>
                  <a:pt x="322896" y="5891"/>
                </a:lnTo>
                <a:lnTo>
                  <a:pt x="333826" y="8468"/>
                </a:lnTo>
                <a:lnTo>
                  <a:pt x="343029" y="8566"/>
                </a:lnTo>
                <a:lnTo>
                  <a:pt x="351472" y="8572"/>
                </a:lnTo>
                <a:lnTo>
                  <a:pt x="351472" y="15953"/>
                </a:lnTo>
                <a:lnTo>
                  <a:pt x="350520" y="16351"/>
                </a:lnTo>
                <a:lnTo>
                  <a:pt x="346921" y="16792"/>
                </a:lnTo>
                <a:lnTo>
                  <a:pt x="345581" y="17862"/>
                </a:lnTo>
                <a:lnTo>
                  <a:pt x="344687" y="19528"/>
                </a:lnTo>
                <a:lnTo>
                  <a:pt x="343254" y="24495"/>
                </a:lnTo>
                <a:lnTo>
                  <a:pt x="340517" y="27714"/>
                </a:lnTo>
                <a:lnTo>
                  <a:pt x="336126" y="32320"/>
                </a:lnTo>
                <a:lnTo>
                  <a:pt x="322758" y="45837"/>
                </a:lnTo>
                <a:lnTo>
                  <a:pt x="318994" y="48656"/>
                </a:lnTo>
                <a:lnTo>
                  <a:pt x="314581" y="51487"/>
                </a:lnTo>
                <a:lnTo>
                  <a:pt x="309733" y="54327"/>
                </a:lnTo>
                <a:lnTo>
                  <a:pt x="305549" y="57173"/>
                </a:lnTo>
                <a:lnTo>
                  <a:pt x="301806" y="60023"/>
                </a:lnTo>
                <a:lnTo>
                  <a:pt x="298360" y="62875"/>
                </a:lnTo>
                <a:lnTo>
                  <a:pt x="294156" y="66682"/>
                </a:lnTo>
                <a:lnTo>
                  <a:pt x="284407" y="75992"/>
                </a:lnTo>
                <a:lnTo>
                  <a:pt x="279139" y="80189"/>
                </a:lnTo>
                <a:lnTo>
                  <a:pt x="273723" y="83939"/>
                </a:lnTo>
                <a:lnTo>
                  <a:pt x="268208" y="87392"/>
                </a:lnTo>
                <a:lnTo>
                  <a:pt x="263578" y="91599"/>
                </a:lnTo>
                <a:lnTo>
                  <a:pt x="259538" y="96309"/>
                </a:lnTo>
                <a:lnTo>
                  <a:pt x="255893" y="101353"/>
                </a:lnTo>
                <a:lnTo>
                  <a:pt x="251558" y="105669"/>
                </a:lnTo>
                <a:lnTo>
                  <a:pt x="246763" y="109498"/>
                </a:lnTo>
                <a:lnTo>
                  <a:pt x="241661" y="113004"/>
                </a:lnTo>
                <a:lnTo>
                  <a:pt x="236355" y="117246"/>
                </a:lnTo>
                <a:lnTo>
                  <a:pt x="230912" y="121979"/>
                </a:lnTo>
                <a:lnTo>
                  <a:pt x="220738" y="131366"/>
                </a:lnTo>
                <a:lnTo>
                  <a:pt x="213040" y="138712"/>
                </a:lnTo>
                <a:lnTo>
                  <a:pt x="208702" y="142005"/>
                </a:lnTo>
                <a:lnTo>
                  <a:pt x="203905" y="145152"/>
                </a:lnTo>
                <a:lnTo>
                  <a:pt x="194447" y="150237"/>
                </a:lnTo>
                <a:lnTo>
                  <a:pt x="183767" y="154052"/>
                </a:lnTo>
                <a:lnTo>
                  <a:pt x="177560" y="158320"/>
                </a:lnTo>
                <a:lnTo>
                  <a:pt x="171625" y="160852"/>
                </a:lnTo>
                <a:lnTo>
                  <a:pt x="168710" y="161527"/>
                </a:lnTo>
                <a:lnTo>
                  <a:pt x="166766" y="162930"/>
                </a:lnTo>
                <a:lnTo>
                  <a:pt x="165470" y="164818"/>
                </a:lnTo>
                <a:lnTo>
                  <a:pt x="163029" y="171062"/>
                </a:lnTo>
                <a:lnTo>
                  <a:pt x="154411" y="171447"/>
                </a:lnTo>
                <a:lnTo>
                  <a:pt x="154337" y="166898"/>
                </a:lnTo>
                <a:lnTo>
                  <a:pt x="154305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2"/>
          <p:cNvSpPr/>
          <p:nvPr/>
        </p:nvSpPr>
        <p:spPr>
          <a:xfrm>
            <a:off x="5214937" y="4620577"/>
            <a:ext cx="805816" cy="214314"/>
          </a:xfrm>
          <a:custGeom>
            <a:avLst/>
            <a:gdLst/>
            <a:ahLst/>
            <a:cxnLst/>
            <a:rect l="0" t="0" r="0" b="0"/>
            <a:pathLst>
              <a:path w="805816" h="214314">
                <a:moveTo>
                  <a:pt x="0" y="8573"/>
                </a:moveTo>
                <a:lnTo>
                  <a:pt x="0" y="353"/>
                </a:lnTo>
                <a:lnTo>
                  <a:pt x="23912" y="6"/>
                </a:lnTo>
                <a:lnTo>
                  <a:pt x="112722" y="0"/>
                </a:lnTo>
                <a:lnTo>
                  <a:pt x="121853" y="2540"/>
                </a:lnTo>
                <a:lnTo>
                  <a:pt x="132262" y="5892"/>
                </a:lnTo>
                <a:lnTo>
                  <a:pt x="155577" y="8219"/>
                </a:lnTo>
                <a:lnTo>
                  <a:pt x="176076" y="9455"/>
                </a:lnTo>
                <a:lnTo>
                  <a:pt x="197586" y="14444"/>
                </a:lnTo>
                <a:lnTo>
                  <a:pt x="216447" y="17297"/>
                </a:lnTo>
                <a:lnTo>
                  <a:pt x="239887" y="23772"/>
                </a:lnTo>
                <a:lnTo>
                  <a:pt x="251397" y="25806"/>
                </a:lnTo>
                <a:lnTo>
                  <a:pt x="274307" y="32332"/>
                </a:lnTo>
                <a:lnTo>
                  <a:pt x="285745" y="34372"/>
                </a:lnTo>
                <a:lnTo>
                  <a:pt x="303846" y="39924"/>
                </a:lnTo>
                <a:lnTo>
                  <a:pt x="324979" y="42944"/>
                </a:lnTo>
                <a:lnTo>
                  <a:pt x="340024" y="48496"/>
                </a:lnTo>
                <a:lnTo>
                  <a:pt x="360781" y="51517"/>
                </a:lnTo>
                <a:lnTo>
                  <a:pt x="385344" y="58048"/>
                </a:lnTo>
                <a:lnTo>
                  <a:pt x="405323" y="61967"/>
                </a:lnTo>
                <a:lnTo>
                  <a:pt x="420174" y="66593"/>
                </a:lnTo>
                <a:lnTo>
                  <a:pt x="433124" y="71824"/>
                </a:lnTo>
                <a:lnTo>
                  <a:pt x="445229" y="74784"/>
                </a:lnTo>
                <a:lnTo>
                  <a:pt x="456960" y="77053"/>
                </a:lnTo>
                <a:lnTo>
                  <a:pt x="474274" y="83685"/>
                </a:lnTo>
                <a:lnTo>
                  <a:pt x="485743" y="88946"/>
                </a:lnTo>
                <a:lnTo>
                  <a:pt x="497191" y="91919"/>
                </a:lnTo>
                <a:lnTo>
                  <a:pt x="516886" y="96133"/>
                </a:lnTo>
                <a:lnTo>
                  <a:pt x="531670" y="100828"/>
                </a:lnTo>
                <a:lnTo>
                  <a:pt x="544590" y="106090"/>
                </a:lnTo>
                <a:lnTo>
                  <a:pt x="556682" y="109064"/>
                </a:lnTo>
                <a:lnTo>
                  <a:pt x="568407" y="111338"/>
                </a:lnTo>
                <a:lnTo>
                  <a:pt x="579968" y="115524"/>
                </a:lnTo>
                <a:lnTo>
                  <a:pt x="588916" y="120559"/>
                </a:lnTo>
                <a:lnTo>
                  <a:pt x="592636" y="123235"/>
                </a:lnTo>
                <a:lnTo>
                  <a:pt x="604389" y="128749"/>
                </a:lnTo>
                <a:lnTo>
                  <a:pt x="618185" y="134374"/>
                </a:lnTo>
                <a:lnTo>
                  <a:pt x="630666" y="140049"/>
                </a:lnTo>
                <a:lnTo>
                  <a:pt x="640024" y="145747"/>
                </a:lnTo>
                <a:lnTo>
                  <a:pt x="648310" y="151454"/>
                </a:lnTo>
                <a:lnTo>
                  <a:pt x="658343" y="157165"/>
                </a:lnTo>
                <a:lnTo>
                  <a:pt x="669152" y="162879"/>
                </a:lnTo>
                <a:lnTo>
                  <a:pt x="679353" y="167640"/>
                </a:lnTo>
                <a:lnTo>
                  <a:pt x="696204" y="173238"/>
                </a:lnTo>
                <a:lnTo>
                  <a:pt x="706617" y="177959"/>
                </a:lnTo>
                <a:lnTo>
                  <a:pt x="717594" y="183233"/>
                </a:lnTo>
                <a:lnTo>
                  <a:pt x="726284" y="186212"/>
                </a:lnTo>
                <a:lnTo>
                  <a:pt x="734273" y="188488"/>
                </a:lnTo>
                <a:lnTo>
                  <a:pt x="752384" y="195171"/>
                </a:lnTo>
                <a:lnTo>
                  <a:pt x="755907" y="195837"/>
                </a:lnTo>
                <a:lnTo>
                  <a:pt x="758256" y="197233"/>
                </a:lnTo>
                <a:lnTo>
                  <a:pt x="759821" y="199116"/>
                </a:lnTo>
                <a:lnTo>
                  <a:pt x="760865" y="201324"/>
                </a:lnTo>
                <a:lnTo>
                  <a:pt x="762514" y="202796"/>
                </a:lnTo>
                <a:lnTo>
                  <a:pt x="764565" y="203778"/>
                </a:lnTo>
                <a:lnTo>
                  <a:pt x="769384" y="204868"/>
                </a:lnTo>
                <a:lnTo>
                  <a:pt x="774701" y="205352"/>
                </a:lnTo>
                <a:lnTo>
                  <a:pt x="777452" y="206434"/>
                </a:lnTo>
                <a:lnTo>
                  <a:pt x="785875" y="211555"/>
                </a:lnTo>
                <a:lnTo>
                  <a:pt x="797094" y="214280"/>
                </a:lnTo>
                <a:lnTo>
                  <a:pt x="805815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3"/>
          <p:cNvSpPr/>
          <p:nvPr/>
        </p:nvSpPr>
        <p:spPr>
          <a:xfrm>
            <a:off x="5840729" y="4714875"/>
            <a:ext cx="274322" cy="162878"/>
          </a:xfrm>
          <a:custGeom>
            <a:avLst/>
            <a:gdLst/>
            <a:ahLst/>
            <a:cxnLst/>
            <a:rect l="0" t="0" r="0" b="0"/>
            <a:pathLst>
              <a:path w="274322" h="162878">
                <a:moveTo>
                  <a:pt x="0" y="94297"/>
                </a:moveTo>
                <a:lnTo>
                  <a:pt x="7382" y="101678"/>
                </a:lnTo>
                <a:lnTo>
                  <a:pt x="10584" y="102340"/>
                </a:lnTo>
                <a:lnTo>
                  <a:pt x="12771" y="102516"/>
                </a:lnTo>
                <a:lnTo>
                  <a:pt x="14229" y="103587"/>
                </a:lnTo>
                <a:lnTo>
                  <a:pt x="15201" y="105253"/>
                </a:lnTo>
                <a:lnTo>
                  <a:pt x="16761" y="110219"/>
                </a:lnTo>
                <a:lnTo>
                  <a:pt x="19515" y="113439"/>
                </a:lnTo>
                <a:lnTo>
                  <a:pt x="21583" y="115630"/>
                </a:lnTo>
                <a:lnTo>
                  <a:pt x="23914" y="117092"/>
                </a:lnTo>
                <a:lnTo>
                  <a:pt x="31745" y="120101"/>
                </a:lnTo>
                <a:lnTo>
                  <a:pt x="37287" y="124181"/>
                </a:lnTo>
                <a:lnTo>
                  <a:pt x="40098" y="125649"/>
                </a:lnTo>
                <a:lnTo>
                  <a:pt x="48605" y="128669"/>
                </a:lnTo>
                <a:lnTo>
                  <a:pt x="54305" y="132751"/>
                </a:lnTo>
                <a:lnTo>
                  <a:pt x="60787" y="137241"/>
                </a:lnTo>
                <a:lnTo>
                  <a:pt x="74621" y="144426"/>
                </a:lnTo>
                <a:lnTo>
                  <a:pt x="78568" y="147692"/>
                </a:lnTo>
                <a:lnTo>
                  <a:pt x="80954" y="149896"/>
                </a:lnTo>
                <a:lnTo>
                  <a:pt x="84450" y="151365"/>
                </a:lnTo>
                <a:lnTo>
                  <a:pt x="88685" y="152345"/>
                </a:lnTo>
                <a:lnTo>
                  <a:pt x="100069" y="153918"/>
                </a:lnTo>
                <a:lnTo>
                  <a:pt x="106705" y="156673"/>
                </a:lnTo>
                <a:lnTo>
                  <a:pt x="115052" y="160120"/>
                </a:lnTo>
                <a:lnTo>
                  <a:pt x="121937" y="161652"/>
                </a:lnTo>
                <a:lnTo>
                  <a:pt x="128172" y="162332"/>
                </a:lnTo>
                <a:lnTo>
                  <a:pt x="134119" y="162635"/>
                </a:lnTo>
                <a:lnTo>
                  <a:pt x="139936" y="162769"/>
                </a:lnTo>
                <a:lnTo>
                  <a:pt x="212620" y="162877"/>
                </a:lnTo>
                <a:lnTo>
                  <a:pt x="216100" y="160337"/>
                </a:lnTo>
                <a:lnTo>
                  <a:pt x="220823" y="156033"/>
                </a:lnTo>
                <a:lnTo>
                  <a:pt x="226096" y="150945"/>
                </a:lnTo>
                <a:lnTo>
                  <a:pt x="227883" y="148255"/>
                </a:lnTo>
                <a:lnTo>
                  <a:pt x="229075" y="145509"/>
                </a:lnTo>
                <a:lnTo>
                  <a:pt x="229869" y="142726"/>
                </a:lnTo>
                <a:lnTo>
                  <a:pt x="231351" y="139918"/>
                </a:lnTo>
                <a:lnTo>
                  <a:pt x="233292" y="137094"/>
                </a:lnTo>
                <a:lnTo>
                  <a:pt x="235538" y="134258"/>
                </a:lnTo>
                <a:lnTo>
                  <a:pt x="237036" y="131415"/>
                </a:lnTo>
                <a:lnTo>
                  <a:pt x="238034" y="128568"/>
                </a:lnTo>
                <a:lnTo>
                  <a:pt x="238699" y="125717"/>
                </a:lnTo>
                <a:lnTo>
                  <a:pt x="240096" y="122864"/>
                </a:lnTo>
                <a:lnTo>
                  <a:pt x="241979" y="120009"/>
                </a:lnTo>
                <a:lnTo>
                  <a:pt x="244187" y="117154"/>
                </a:lnTo>
                <a:lnTo>
                  <a:pt x="246612" y="113345"/>
                </a:lnTo>
                <a:lnTo>
                  <a:pt x="249180" y="108900"/>
                </a:lnTo>
                <a:lnTo>
                  <a:pt x="254574" y="98883"/>
                </a:lnTo>
                <a:lnTo>
                  <a:pt x="260147" y="88080"/>
                </a:lnTo>
                <a:lnTo>
                  <a:pt x="262014" y="83485"/>
                </a:lnTo>
                <a:lnTo>
                  <a:pt x="263259" y="79469"/>
                </a:lnTo>
                <a:lnTo>
                  <a:pt x="264089" y="75839"/>
                </a:lnTo>
                <a:lnTo>
                  <a:pt x="264642" y="71515"/>
                </a:lnTo>
                <a:lnTo>
                  <a:pt x="265011" y="66726"/>
                </a:lnTo>
                <a:lnTo>
                  <a:pt x="265256" y="61629"/>
                </a:lnTo>
                <a:lnTo>
                  <a:pt x="266373" y="57279"/>
                </a:lnTo>
                <a:lnTo>
                  <a:pt x="268070" y="53425"/>
                </a:lnTo>
                <a:lnTo>
                  <a:pt x="270154" y="49905"/>
                </a:lnTo>
                <a:lnTo>
                  <a:pt x="271542" y="45652"/>
                </a:lnTo>
                <a:lnTo>
                  <a:pt x="272468" y="40912"/>
                </a:lnTo>
                <a:lnTo>
                  <a:pt x="273086" y="35847"/>
                </a:lnTo>
                <a:lnTo>
                  <a:pt x="273497" y="31518"/>
                </a:lnTo>
                <a:lnTo>
                  <a:pt x="273772" y="27679"/>
                </a:lnTo>
                <a:lnTo>
                  <a:pt x="273955" y="24168"/>
                </a:lnTo>
                <a:lnTo>
                  <a:pt x="274158" y="17726"/>
                </a:lnTo>
                <a:lnTo>
                  <a:pt x="274299" y="8825"/>
                </a:lnTo>
                <a:lnTo>
                  <a:pt x="27432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4"/>
          <p:cNvSpPr/>
          <p:nvPr/>
        </p:nvSpPr>
        <p:spPr>
          <a:xfrm>
            <a:off x="5737859" y="5323535"/>
            <a:ext cx="334181" cy="377038"/>
          </a:xfrm>
          <a:custGeom>
            <a:avLst/>
            <a:gdLst/>
            <a:ahLst/>
            <a:cxnLst/>
            <a:rect l="0" t="0" r="0" b="0"/>
            <a:pathLst>
              <a:path w="334181" h="377038">
                <a:moveTo>
                  <a:pt x="77153" y="77140"/>
                </a:moveTo>
                <a:lnTo>
                  <a:pt x="105846" y="48447"/>
                </a:lnTo>
                <a:lnTo>
                  <a:pt x="108664" y="46581"/>
                </a:lnTo>
                <a:lnTo>
                  <a:pt x="117181" y="43003"/>
                </a:lnTo>
                <a:lnTo>
                  <a:pt x="125738" y="36333"/>
                </a:lnTo>
                <a:lnTo>
                  <a:pt x="135258" y="28325"/>
                </a:lnTo>
                <a:lnTo>
                  <a:pt x="144570" y="22742"/>
                </a:lnTo>
                <a:lnTo>
                  <a:pt x="152519" y="17085"/>
                </a:lnTo>
                <a:lnTo>
                  <a:pt x="160179" y="11397"/>
                </a:lnTo>
                <a:lnTo>
                  <a:pt x="169934" y="5693"/>
                </a:lnTo>
                <a:lnTo>
                  <a:pt x="178079" y="2523"/>
                </a:lnTo>
                <a:lnTo>
                  <a:pt x="185827" y="1114"/>
                </a:lnTo>
                <a:lnTo>
                  <a:pt x="195620" y="488"/>
                </a:lnTo>
                <a:lnTo>
                  <a:pt x="203782" y="210"/>
                </a:lnTo>
                <a:lnTo>
                  <a:pt x="216784" y="31"/>
                </a:lnTo>
                <a:lnTo>
                  <a:pt x="225629" y="0"/>
                </a:lnTo>
                <a:lnTo>
                  <a:pt x="228524" y="948"/>
                </a:lnTo>
                <a:lnTo>
                  <a:pt x="237151" y="5881"/>
                </a:lnTo>
                <a:lnTo>
                  <a:pt x="242878" y="7369"/>
                </a:lnTo>
                <a:lnTo>
                  <a:pt x="244787" y="8718"/>
                </a:lnTo>
                <a:lnTo>
                  <a:pt x="246059" y="10571"/>
                </a:lnTo>
                <a:lnTo>
                  <a:pt x="246907" y="12758"/>
                </a:lnTo>
                <a:lnTo>
                  <a:pt x="254159" y="23112"/>
                </a:lnTo>
                <a:lnTo>
                  <a:pt x="255835" y="28680"/>
                </a:lnTo>
                <a:lnTo>
                  <a:pt x="256778" y="37169"/>
                </a:lnTo>
                <a:lnTo>
                  <a:pt x="256999" y="45405"/>
                </a:lnTo>
                <a:lnTo>
                  <a:pt x="257058" y="50268"/>
                </a:lnTo>
                <a:lnTo>
                  <a:pt x="254583" y="60752"/>
                </a:lnTo>
                <a:lnTo>
                  <a:pt x="250308" y="70808"/>
                </a:lnTo>
                <a:lnTo>
                  <a:pt x="242547" y="82778"/>
                </a:lnTo>
                <a:lnTo>
                  <a:pt x="237022" y="92663"/>
                </a:lnTo>
                <a:lnTo>
                  <a:pt x="228556" y="104387"/>
                </a:lnTo>
                <a:lnTo>
                  <a:pt x="220014" y="113894"/>
                </a:lnTo>
                <a:lnTo>
                  <a:pt x="211451" y="122743"/>
                </a:lnTo>
                <a:lnTo>
                  <a:pt x="203199" y="128523"/>
                </a:lnTo>
                <a:lnTo>
                  <a:pt x="194133" y="134267"/>
                </a:lnTo>
                <a:lnTo>
                  <a:pt x="186930" y="139995"/>
                </a:lnTo>
                <a:lnTo>
                  <a:pt x="180553" y="143175"/>
                </a:lnTo>
                <a:lnTo>
                  <a:pt x="173249" y="145217"/>
                </a:lnTo>
                <a:lnTo>
                  <a:pt x="162879" y="145719"/>
                </a:lnTo>
                <a:lnTo>
                  <a:pt x="167429" y="141169"/>
                </a:lnTo>
                <a:lnTo>
                  <a:pt x="169722" y="139828"/>
                </a:lnTo>
                <a:lnTo>
                  <a:pt x="177500" y="136989"/>
                </a:lnTo>
                <a:lnTo>
                  <a:pt x="183029" y="132949"/>
                </a:lnTo>
                <a:lnTo>
                  <a:pt x="186790" y="131491"/>
                </a:lnTo>
                <a:lnTo>
                  <a:pt x="196048" y="129871"/>
                </a:lnTo>
                <a:lnTo>
                  <a:pt x="200232" y="130391"/>
                </a:lnTo>
                <a:lnTo>
                  <a:pt x="203973" y="131691"/>
                </a:lnTo>
                <a:lnTo>
                  <a:pt x="207419" y="133510"/>
                </a:lnTo>
                <a:lnTo>
                  <a:pt x="216329" y="135531"/>
                </a:lnTo>
                <a:lnTo>
                  <a:pt x="226639" y="137381"/>
                </a:lnTo>
                <a:lnTo>
                  <a:pt x="232056" y="139208"/>
                </a:lnTo>
                <a:lnTo>
                  <a:pt x="237572" y="141378"/>
                </a:lnTo>
                <a:lnTo>
                  <a:pt x="243154" y="143778"/>
                </a:lnTo>
                <a:lnTo>
                  <a:pt x="254436" y="148984"/>
                </a:lnTo>
                <a:lnTo>
                  <a:pt x="263261" y="154473"/>
                </a:lnTo>
                <a:lnTo>
                  <a:pt x="271310" y="160087"/>
                </a:lnTo>
                <a:lnTo>
                  <a:pt x="281237" y="165758"/>
                </a:lnTo>
                <a:lnTo>
                  <a:pt x="289460" y="171453"/>
                </a:lnTo>
                <a:lnTo>
                  <a:pt x="292986" y="174305"/>
                </a:lnTo>
                <a:lnTo>
                  <a:pt x="299444" y="182554"/>
                </a:lnTo>
                <a:lnTo>
                  <a:pt x="305489" y="191618"/>
                </a:lnTo>
                <a:lnTo>
                  <a:pt x="314247" y="203028"/>
                </a:lnTo>
                <a:lnTo>
                  <a:pt x="320006" y="212783"/>
                </a:lnTo>
                <a:lnTo>
                  <a:pt x="328603" y="224433"/>
                </a:lnTo>
                <a:lnTo>
                  <a:pt x="330511" y="228676"/>
                </a:lnTo>
                <a:lnTo>
                  <a:pt x="332632" y="238469"/>
                </a:lnTo>
                <a:lnTo>
                  <a:pt x="333826" y="250142"/>
                </a:lnTo>
                <a:lnTo>
                  <a:pt x="334105" y="259122"/>
                </a:lnTo>
                <a:lnTo>
                  <a:pt x="334180" y="264184"/>
                </a:lnTo>
                <a:lnTo>
                  <a:pt x="331722" y="274888"/>
                </a:lnTo>
                <a:lnTo>
                  <a:pt x="327455" y="285995"/>
                </a:lnTo>
                <a:lnTo>
                  <a:pt x="322383" y="297282"/>
                </a:lnTo>
                <a:lnTo>
                  <a:pt x="318745" y="302006"/>
                </a:lnTo>
                <a:lnTo>
                  <a:pt x="309623" y="309795"/>
                </a:lnTo>
                <a:lnTo>
                  <a:pt x="301758" y="316432"/>
                </a:lnTo>
                <a:lnTo>
                  <a:pt x="298327" y="319536"/>
                </a:lnTo>
                <a:lnTo>
                  <a:pt x="291975" y="328064"/>
                </a:lnTo>
                <a:lnTo>
                  <a:pt x="288948" y="333005"/>
                </a:lnTo>
                <a:lnTo>
                  <a:pt x="280504" y="341035"/>
                </a:lnTo>
                <a:lnTo>
                  <a:pt x="270402" y="347779"/>
                </a:lnTo>
                <a:lnTo>
                  <a:pt x="265041" y="350911"/>
                </a:lnTo>
                <a:lnTo>
                  <a:pt x="254956" y="355978"/>
                </a:lnTo>
                <a:lnTo>
                  <a:pt x="247299" y="358230"/>
                </a:lnTo>
                <a:lnTo>
                  <a:pt x="238181" y="361771"/>
                </a:lnTo>
                <a:lnTo>
                  <a:pt x="227779" y="366520"/>
                </a:lnTo>
                <a:lnTo>
                  <a:pt x="216805" y="371806"/>
                </a:lnTo>
                <a:lnTo>
                  <a:pt x="211212" y="373596"/>
                </a:lnTo>
                <a:lnTo>
                  <a:pt x="205578" y="374790"/>
                </a:lnTo>
                <a:lnTo>
                  <a:pt x="199918" y="375586"/>
                </a:lnTo>
                <a:lnTo>
                  <a:pt x="194238" y="376116"/>
                </a:lnTo>
                <a:lnTo>
                  <a:pt x="188547" y="376470"/>
                </a:lnTo>
                <a:lnTo>
                  <a:pt x="177144" y="376863"/>
                </a:lnTo>
                <a:lnTo>
                  <a:pt x="165726" y="377037"/>
                </a:lnTo>
                <a:lnTo>
                  <a:pt x="160014" y="376131"/>
                </a:lnTo>
                <a:lnTo>
                  <a:pt x="154301" y="374575"/>
                </a:lnTo>
                <a:lnTo>
                  <a:pt x="148588" y="372585"/>
                </a:lnTo>
                <a:lnTo>
                  <a:pt x="142873" y="371258"/>
                </a:lnTo>
                <a:lnTo>
                  <a:pt x="137159" y="370374"/>
                </a:lnTo>
                <a:lnTo>
                  <a:pt x="131445" y="369784"/>
                </a:lnTo>
                <a:lnTo>
                  <a:pt x="125730" y="369391"/>
                </a:lnTo>
                <a:lnTo>
                  <a:pt x="120015" y="369129"/>
                </a:lnTo>
                <a:lnTo>
                  <a:pt x="114300" y="368954"/>
                </a:lnTo>
                <a:lnTo>
                  <a:pt x="108585" y="367885"/>
                </a:lnTo>
                <a:lnTo>
                  <a:pt x="102870" y="366220"/>
                </a:lnTo>
                <a:lnTo>
                  <a:pt x="97155" y="364158"/>
                </a:lnTo>
                <a:lnTo>
                  <a:pt x="88266" y="361866"/>
                </a:lnTo>
                <a:lnTo>
                  <a:pt x="80187" y="359894"/>
                </a:lnTo>
                <a:lnTo>
                  <a:pt x="70246" y="355844"/>
                </a:lnTo>
                <a:lnTo>
                  <a:pt x="62019" y="353408"/>
                </a:lnTo>
                <a:lnTo>
                  <a:pt x="58491" y="352758"/>
                </a:lnTo>
                <a:lnTo>
                  <a:pt x="52031" y="349497"/>
                </a:lnTo>
                <a:lnTo>
                  <a:pt x="48975" y="347294"/>
                </a:lnTo>
                <a:lnTo>
                  <a:pt x="43040" y="344846"/>
                </a:lnTo>
                <a:lnTo>
                  <a:pt x="34343" y="343467"/>
                </a:lnTo>
                <a:lnTo>
                  <a:pt x="31468" y="343274"/>
                </a:lnTo>
                <a:lnTo>
                  <a:pt x="28599" y="342193"/>
                </a:lnTo>
                <a:lnTo>
                  <a:pt x="18842" y="335540"/>
                </a:lnTo>
                <a:lnTo>
                  <a:pt x="15360" y="334859"/>
                </a:lnTo>
                <a:lnTo>
                  <a:pt x="6629" y="334363"/>
                </a:lnTo>
                <a:lnTo>
                  <a:pt x="0" y="3343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5"/>
          <p:cNvSpPr/>
          <p:nvPr/>
        </p:nvSpPr>
        <p:spPr>
          <a:xfrm>
            <a:off x="8686800" y="3634740"/>
            <a:ext cx="274320" cy="170258"/>
          </a:xfrm>
          <a:custGeom>
            <a:avLst/>
            <a:gdLst/>
            <a:ahLst/>
            <a:cxnLst/>
            <a:rect l="0" t="0" r="0" b="0"/>
            <a:pathLst>
              <a:path w="274320" h="170258">
                <a:moveTo>
                  <a:pt x="51434" y="0"/>
                </a:moveTo>
                <a:lnTo>
                  <a:pt x="42967" y="0"/>
                </a:lnTo>
                <a:lnTo>
                  <a:pt x="42894" y="4551"/>
                </a:lnTo>
                <a:lnTo>
                  <a:pt x="42862" y="88230"/>
                </a:lnTo>
                <a:lnTo>
                  <a:pt x="41910" y="91205"/>
                </a:lnTo>
                <a:lnTo>
                  <a:pt x="40323" y="94140"/>
                </a:lnTo>
                <a:lnTo>
                  <a:pt x="38311" y="97050"/>
                </a:lnTo>
                <a:lnTo>
                  <a:pt x="36971" y="100895"/>
                </a:lnTo>
                <a:lnTo>
                  <a:pt x="36077" y="105363"/>
                </a:lnTo>
                <a:lnTo>
                  <a:pt x="35482" y="110247"/>
                </a:lnTo>
                <a:lnTo>
                  <a:pt x="34132" y="114455"/>
                </a:lnTo>
                <a:lnTo>
                  <a:pt x="32280" y="118213"/>
                </a:lnTo>
                <a:lnTo>
                  <a:pt x="30092" y="121671"/>
                </a:lnTo>
                <a:lnTo>
                  <a:pt x="27682" y="124929"/>
                </a:lnTo>
                <a:lnTo>
                  <a:pt x="25122" y="128053"/>
                </a:lnTo>
                <a:lnTo>
                  <a:pt x="22462" y="131089"/>
                </a:lnTo>
                <a:lnTo>
                  <a:pt x="19738" y="134065"/>
                </a:lnTo>
                <a:lnTo>
                  <a:pt x="10231" y="144008"/>
                </a:lnTo>
                <a:lnTo>
                  <a:pt x="4513" y="149772"/>
                </a:lnTo>
                <a:lnTo>
                  <a:pt x="3008" y="152235"/>
                </a:lnTo>
                <a:lnTo>
                  <a:pt x="1337" y="157513"/>
                </a:lnTo>
                <a:lnTo>
                  <a:pt x="10" y="162836"/>
                </a:lnTo>
                <a:lnTo>
                  <a:pt x="3" y="162865"/>
                </a:lnTo>
                <a:lnTo>
                  <a:pt x="0" y="167424"/>
                </a:lnTo>
                <a:lnTo>
                  <a:pt x="953" y="168766"/>
                </a:lnTo>
                <a:lnTo>
                  <a:pt x="2540" y="169661"/>
                </a:lnTo>
                <a:lnTo>
                  <a:pt x="4550" y="170257"/>
                </a:lnTo>
                <a:lnTo>
                  <a:pt x="6843" y="169702"/>
                </a:lnTo>
                <a:lnTo>
                  <a:pt x="14622" y="165323"/>
                </a:lnTo>
                <a:lnTo>
                  <a:pt x="20151" y="163964"/>
                </a:lnTo>
                <a:lnTo>
                  <a:pt x="28619" y="163199"/>
                </a:lnTo>
                <a:lnTo>
                  <a:pt x="36849" y="163020"/>
                </a:lnTo>
                <a:lnTo>
                  <a:pt x="57655" y="162906"/>
                </a:lnTo>
                <a:lnTo>
                  <a:pt x="63202" y="161944"/>
                </a:lnTo>
                <a:lnTo>
                  <a:pt x="68805" y="160350"/>
                </a:lnTo>
                <a:lnTo>
                  <a:pt x="74445" y="158335"/>
                </a:lnTo>
                <a:lnTo>
                  <a:pt x="80109" y="156991"/>
                </a:lnTo>
                <a:lnTo>
                  <a:pt x="85791" y="156096"/>
                </a:lnTo>
                <a:lnTo>
                  <a:pt x="91484" y="155499"/>
                </a:lnTo>
                <a:lnTo>
                  <a:pt x="97184" y="154148"/>
                </a:lnTo>
                <a:lnTo>
                  <a:pt x="102889" y="152295"/>
                </a:lnTo>
                <a:lnTo>
                  <a:pt x="108598" y="150108"/>
                </a:lnTo>
                <a:lnTo>
                  <a:pt x="115261" y="148649"/>
                </a:lnTo>
                <a:lnTo>
                  <a:pt x="122560" y="147677"/>
                </a:lnTo>
                <a:lnTo>
                  <a:pt x="130285" y="147029"/>
                </a:lnTo>
                <a:lnTo>
                  <a:pt x="137338" y="146597"/>
                </a:lnTo>
                <a:lnTo>
                  <a:pt x="150257" y="146116"/>
                </a:lnTo>
                <a:lnTo>
                  <a:pt x="168239" y="145846"/>
                </a:lnTo>
                <a:lnTo>
                  <a:pt x="254141" y="145732"/>
                </a:lnTo>
                <a:lnTo>
                  <a:pt x="256105" y="146685"/>
                </a:lnTo>
                <a:lnTo>
                  <a:pt x="263419" y="151624"/>
                </a:lnTo>
                <a:lnTo>
                  <a:pt x="269714" y="153510"/>
                </a:lnTo>
                <a:lnTo>
                  <a:pt x="269345" y="153775"/>
                </a:lnTo>
                <a:lnTo>
                  <a:pt x="268145" y="153951"/>
                </a:lnTo>
                <a:lnTo>
                  <a:pt x="268299" y="154069"/>
                </a:lnTo>
                <a:lnTo>
                  <a:pt x="274319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6"/>
          <p:cNvSpPr/>
          <p:nvPr/>
        </p:nvSpPr>
        <p:spPr>
          <a:xfrm>
            <a:off x="8866822" y="3643312"/>
            <a:ext cx="34291" cy="394336"/>
          </a:xfrm>
          <a:custGeom>
            <a:avLst/>
            <a:gdLst/>
            <a:ahLst/>
            <a:cxnLst/>
            <a:rect l="0" t="0" r="0" b="0"/>
            <a:pathLst>
              <a:path w="34291" h="39433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9683"/>
                </a:lnTo>
                <a:lnTo>
                  <a:pt x="6785" y="13123"/>
                </a:lnTo>
                <a:lnTo>
                  <a:pt x="7778" y="21072"/>
                </a:lnTo>
                <a:lnTo>
                  <a:pt x="8337" y="31855"/>
                </a:lnTo>
                <a:lnTo>
                  <a:pt x="8526" y="52083"/>
                </a:lnTo>
                <a:lnTo>
                  <a:pt x="8563" y="74423"/>
                </a:lnTo>
                <a:lnTo>
                  <a:pt x="9519" y="80095"/>
                </a:lnTo>
                <a:lnTo>
                  <a:pt x="11108" y="85782"/>
                </a:lnTo>
                <a:lnTo>
                  <a:pt x="13121" y="91478"/>
                </a:lnTo>
                <a:lnTo>
                  <a:pt x="14462" y="98133"/>
                </a:lnTo>
                <a:lnTo>
                  <a:pt x="15357" y="105427"/>
                </a:lnTo>
                <a:lnTo>
                  <a:pt x="15953" y="113147"/>
                </a:lnTo>
                <a:lnTo>
                  <a:pt x="16350" y="120199"/>
                </a:lnTo>
                <a:lnTo>
                  <a:pt x="16791" y="133114"/>
                </a:lnTo>
                <a:lnTo>
                  <a:pt x="17099" y="172046"/>
                </a:lnTo>
                <a:lnTo>
                  <a:pt x="17143" y="224112"/>
                </a:lnTo>
                <a:lnTo>
                  <a:pt x="18096" y="232275"/>
                </a:lnTo>
                <a:lnTo>
                  <a:pt x="19684" y="240575"/>
                </a:lnTo>
                <a:lnTo>
                  <a:pt x="21696" y="248966"/>
                </a:lnTo>
                <a:lnTo>
                  <a:pt x="23036" y="256465"/>
                </a:lnTo>
                <a:lnTo>
                  <a:pt x="23930" y="263369"/>
                </a:lnTo>
                <a:lnTo>
                  <a:pt x="24525" y="269877"/>
                </a:lnTo>
                <a:lnTo>
                  <a:pt x="25188" y="282188"/>
                </a:lnTo>
                <a:lnTo>
                  <a:pt x="25482" y="294962"/>
                </a:lnTo>
                <a:lnTo>
                  <a:pt x="25717" y="370941"/>
                </a:lnTo>
                <a:lnTo>
                  <a:pt x="26670" y="373977"/>
                </a:lnTo>
                <a:lnTo>
                  <a:pt x="28257" y="376953"/>
                </a:lnTo>
                <a:lnTo>
                  <a:pt x="30269" y="379889"/>
                </a:lnTo>
                <a:lnTo>
                  <a:pt x="31609" y="382800"/>
                </a:lnTo>
                <a:lnTo>
                  <a:pt x="32503" y="385692"/>
                </a:lnTo>
                <a:lnTo>
                  <a:pt x="34277" y="394269"/>
                </a:lnTo>
                <a:lnTo>
                  <a:pt x="34290" y="3943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7"/>
          <p:cNvSpPr/>
          <p:nvPr/>
        </p:nvSpPr>
        <p:spPr>
          <a:xfrm>
            <a:off x="5884828" y="2657475"/>
            <a:ext cx="332950" cy="308576"/>
          </a:xfrm>
          <a:custGeom>
            <a:avLst/>
            <a:gdLst/>
            <a:ahLst/>
            <a:cxnLst/>
            <a:rect l="0" t="0" r="0" b="0"/>
            <a:pathLst>
              <a:path w="332950" h="308576">
                <a:moveTo>
                  <a:pt x="290229" y="0"/>
                </a:moveTo>
                <a:lnTo>
                  <a:pt x="239955" y="0"/>
                </a:lnTo>
                <a:lnTo>
                  <a:pt x="234805" y="952"/>
                </a:lnTo>
                <a:lnTo>
                  <a:pt x="229467" y="2539"/>
                </a:lnTo>
                <a:lnTo>
                  <a:pt x="224004" y="4551"/>
                </a:lnTo>
                <a:lnTo>
                  <a:pt x="217504" y="5891"/>
                </a:lnTo>
                <a:lnTo>
                  <a:pt x="210313" y="6785"/>
                </a:lnTo>
                <a:lnTo>
                  <a:pt x="202662" y="7380"/>
                </a:lnTo>
                <a:lnTo>
                  <a:pt x="195656" y="8730"/>
                </a:lnTo>
                <a:lnTo>
                  <a:pt x="189080" y="10583"/>
                </a:lnTo>
                <a:lnTo>
                  <a:pt x="182792" y="12770"/>
                </a:lnTo>
                <a:lnTo>
                  <a:pt x="173264" y="15200"/>
                </a:lnTo>
                <a:lnTo>
                  <a:pt x="164902" y="16280"/>
                </a:lnTo>
                <a:lnTo>
                  <a:pt x="154836" y="16760"/>
                </a:lnTo>
                <a:lnTo>
                  <a:pt x="143009" y="17031"/>
                </a:lnTo>
                <a:lnTo>
                  <a:pt x="117233" y="17135"/>
                </a:lnTo>
                <a:lnTo>
                  <a:pt x="113939" y="16186"/>
                </a:lnTo>
                <a:lnTo>
                  <a:pt x="104751" y="11251"/>
                </a:lnTo>
                <a:lnTo>
                  <a:pt x="94789" y="8925"/>
                </a:lnTo>
                <a:lnTo>
                  <a:pt x="84432" y="8593"/>
                </a:lnTo>
                <a:lnTo>
                  <a:pt x="75927" y="8572"/>
                </a:lnTo>
                <a:lnTo>
                  <a:pt x="75917" y="45754"/>
                </a:lnTo>
                <a:lnTo>
                  <a:pt x="76869" y="48600"/>
                </a:lnTo>
                <a:lnTo>
                  <a:pt x="81808" y="57156"/>
                </a:lnTo>
                <a:lnTo>
                  <a:pt x="83298" y="62868"/>
                </a:lnTo>
                <a:lnTo>
                  <a:pt x="84136" y="71438"/>
                </a:lnTo>
                <a:lnTo>
                  <a:pt x="84332" y="79693"/>
                </a:lnTo>
                <a:lnTo>
                  <a:pt x="84488" y="122841"/>
                </a:lnTo>
                <a:lnTo>
                  <a:pt x="85441" y="125709"/>
                </a:lnTo>
                <a:lnTo>
                  <a:pt x="90380" y="134296"/>
                </a:lnTo>
                <a:lnTo>
                  <a:pt x="92532" y="143191"/>
                </a:lnTo>
                <a:lnTo>
                  <a:pt x="92708" y="144038"/>
                </a:lnTo>
                <a:lnTo>
                  <a:pt x="100819" y="153411"/>
                </a:lnTo>
                <a:lnTo>
                  <a:pt x="101631" y="154301"/>
                </a:lnTo>
                <a:lnTo>
                  <a:pt x="101633" y="149753"/>
                </a:lnTo>
                <a:lnTo>
                  <a:pt x="102586" y="147460"/>
                </a:lnTo>
                <a:lnTo>
                  <a:pt x="106185" y="142373"/>
                </a:lnTo>
                <a:lnTo>
                  <a:pt x="108478" y="140635"/>
                </a:lnTo>
                <a:lnTo>
                  <a:pt x="110959" y="139476"/>
                </a:lnTo>
                <a:lnTo>
                  <a:pt x="116256" y="138189"/>
                </a:lnTo>
                <a:lnTo>
                  <a:pt x="121785" y="137617"/>
                </a:lnTo>
                <a:lnTo>
                  <a:pt x="129958" y="134823"/>
                </a:lnTo>
                <a:lnTo>
                  <a:pt x="138988" y="131359"/>
                </a:lnTo>
                <a:lnTo>
                  <a:pt x="146175" y="129819"/>
                </a:lnTo>
                <a:lnTo>
                  <a:pt x="155085" y="129135"/>
                </a:lnTo>
                <a:lnTo>
                  <a:pt x="165395" y="128830"/>
                </a:lnTo>
                <a:lnTo>
                  <a:pt x="210254" y="128596"/>
                </a:lnTo>
                <a:lnTo>
                  <a:pt x="215957" y="129546"/>
                </a:lnTo>
                <a:lnTo>
                  <a:pt x="221665" y="131131"/>
                </a:lnTo>
                <a:lnTo>
                  <a:pt x="227375" y="133141"/>
                </a:lnTo>
                <a:lnTo>
                  <a:pt x="233086" y="134480"/>
                </a:lnTo>
                <a:lnTo>
                  <a:pt x="238799" y="135374"/>
                </a:lnTo>
                <a:lnTo>
                  <a:pt x="244512" y="135969"/>
                </a:lnTo>
                <a:lnTo>
                  <a:pt x="250226" y="137318"/>
                </a:lnTo>
                <a:lnTo>
                  <a:pt x="255940" y="139170"/>
                </a:lnTo>
                <a:lnTo>
                  <a:pt x="261655" y="141358"/>
                </a:lnTo>
                <a:lnTo>
                  <a:pt x="267370" y="143768"/>
                </a:lnTo>
                <a:lnTo>
                  <a:pt x="273084" y="146328"/>
                </a:lnTo>
                <a:lnTo>
                  <a:pt x="278799" y="148987"/>
                </a:lnTo>
                <a:lnTo>
                  <a:pt x="283562" y="152664"/>
                </a:lnTo>
                <a:lnTo>
                  <a:pt x="291393" y="161831"/>
                </a:lnTo>
                <a:lnTo>
                  <a:pt x="300589" y="169715"/>
                </a:lnTo>
                <a:lnTo>
                  <a:pt x="305708" y="173150"/>
                </a:lnTo>
                <a:lnTo>
                  <a:pt x="309121" y="177346"/>
                </a:lnTo>
                <a:lnTo>
                  <a:pt x="311396" y="182048"/>
                </a:lnTo>
                <a:lnTo>
                  <a:pt x="314876" y="191400"/>
                </a:lnTo>
                <a:lnTo>
                  <a:pt x="319599" y="198732"/>
                </a:lnTo>
                <a:lnTo>
                  <a:pt x="327612" y="208214"/>
                </a:lnTo>
                <a:lnTo>
                  <a:pt x="329438" y="211199"/>
                </a:lnTo>
                <a:lnTo>
                  <a:pt x="331468" y="217056"/>
                </a:lnTo>
                <a:lnTo>
                  <a:pt x="332370" y="225374"/>
                </a:lnTo>
                <a:lnTo>
                  <a:pt x="332771" y="234469"/>
                </a:lnTo>
                <a:lnTo>
                  <a:pt x="332949" y="241686"/>
                </a:lnTo>
                <a:lnTo>
                  <a:pt x="332044" y="244944"/>
                </a:lnTo>
                <a:lnTo>
                  <a:pt x="328499" y="251104"/>
                </a:lnTo>
                <a:lnTo>
                  <a:pt x="321147" y="259927"/>
                </a:lnTo>
                <a:lnTo>
                  <a:pt x="313178" y="265700"/>
                </a:lnTo>
                <a:lnTo>
                  <a:pt x="303286" y="271441"/>
                </a:lnTo>
                <a:lnTo>
                  <a:pt x="292540" y="277168"/>
                </a:lnTo>
                <a:lnTo>
                  <a:pt x="258749" y="294321"/>
                </a:lnTo>
                <a:lnTo>
                  <a:pt x="253050" y="296227"/>
                </a:lnTo>
                <a:lnTo>
                  <a:pt x="247345" y="297497"/>
                </a:lnTo>
                <a:lnTo>
                  <a:pt x="241637" y="298344"/>
                </a:lnTo>
                <a:lnTo>
                  <a:pt x="234974" y="299860"/>
                </a:lnTo>
                <a:lnTo>
                  <a:pt x="227676" y="301824"/>
                </a:lnTo>
                <a:lnTo>
                  <a:pt x="219952" y="304086"/>
                </a:lnTo>
                <a:lnTo>
                  <a:pt x="212897" y="305594"/>
                </a:lnTo>
                <a:lnTo>
                  <a:pt x="206290" y="306599"/>
                </a:lnTo>
                <a:lnTo>
                  <a:pt x="199979" y="307269"/>
                </a:lnTo>
                <a:lnTo>
                  <a:pt x="193868" y="307716"/>
                </a:lnTo>
                <a:lnTo>
                  <a:pt x="187888" y="308014"/>
                </a:lnTo>
                <a:lnTo>
                  <a:pt x="181997" y="308212"/>
                </a:lnTo>
                <a:lnTo>
                  <a:pt x="152962" y="308531"/>
                </a:lnTo>
                <a:lnTo>
                  <a:pt x="140004" y="308575"/>
                </a:lnTo>
                <a:lnTo>
                  <a:pt x="132929" y="307634"/>
                </a:lnTo>
                <a:lnTo>
                  <a:pt x="125355" y="306054"/>
                </a:lnTo>
                <a:lnTo>
                  <a:pt x="117448" y="304048"/>
                </a:lnTo>
                <a:lnTo>
                  <a:pt x="110272" y="302711"/>
                </a:lnTo>
                <a:lnTo>
                  <a:pt x="103582" y="301820"/>
                </a:lnTo>
                <a:lnTo>
                  <a:pt x="97218" y="301225"/>
                </a:lnTo>
                <a:lnTo>
                  <a:pt x="87606" y="298025"/>
                </a:lnTo>
                <a:lnTo>
                  <a:pt x="83710" y="295838"/>
                </a:lnTo>
                <a:lnTo>
                  <a:pt x="74300" y="293409"/>
                </a:lnTo>
                <a:lnTo>
                  <a:pt x="69124" y="292761"/>
                </a:lnTo>
                <a:lnTo>
                  <a:pt x="60833" y="289501"/>
                </a:lnTo>
                <a:lnTo>
                  <a:pt x="50810" y="282310"/>
                </a:lnTo>
                <a:lnTo>
                  <a:pt x="41807" y="274147"/>
                </a:lnTo>
                <a:lnTo>
                  <a:pt x="38889" y="271347"/>
                </a:lnTo>
                <a:lnTo>
                  <a:pt x="35992" y="269481"/>
                </a:lnTo>
                <a:lnTo>
                  <a:pt x="27363" y="265901"/>
                </a:lnTo>
                <a:lnTo>
                  <a:pt x="18774" y="260184"/>
                </a:lnTo>
                <a:lnTo>
                  <a:pt x="13055" y="258512"/>
                </a:lnTo>
                <a:lnTo>
                  <a:pt x="11149" y="257114"/>
                </a:lnTo>
                <a:lnTo>
                  <a:pt x="9878" y="255229"/>
                </a:lnTo>
                <a:lnTo>
                  <a:pt x="7839" y="249911"/>
                </a:lnTo>
                <a:lnTo>
                  <a:pt x="6718" y="249475"/>
                </a:lnTo>
                <a:lnTo>
                  <a:pt x="0" y="248717"/>
                </a:lnTo>
                <a:lnTo>
                  <a:pt x="7337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8"/>
          <p:cNvSpPr/>
          <p:nvPr/>
        </p:nvSpPr>
        <p:spPr>
          <a:xfrm>
            <a:off x="585905" y="3480435"/>
            <a:ext cx="287272" cy="231447"/>
          </a:xfrm>
          <a:custGeom>
            <a:avLst/>
            <a:gdLst/>
            <a:ahLst/>
            <a:cxnLst/>
            <a:rect l="0" t="0" r="0" b="0"/>
            <a:pathLst>
              <a:path w="287272" h="231447">
                <a:moveTo>
                  <a:pt x="171332" y="8572"/>
                </a:moveTo>
                <a:lnTo>
                  <a:pt x="171332" y="1191"/>
                </a:lnTo>
                <a:lnTo>
                  <a:pt x="170379" y="794"/>
                </a:lnTo>
                <a:lnTo>
                  <a:pt x="163112" y="31"/>
                </a:lnTo>
                <a:lnTo>
                  <a:pt x="141524" y="0"/>
                </a:lnTo>
                <a:lnTo>
                  <a:pt x="133954" y="2540"/>
                </a:lnTo>
                <a:lnTo>
                  <a:pt x="129268" y="4551"/>
                </a:lnTo>
                <a:lnTo>
                  <a:pt x="118982" y="9325"/>
                </a:lnTo>
                <a:lnTo>
                  <a:pt x="113572" y="11932"/>
                </a:lnTo>
                <a:lnTo>
                  <a:pt x="108060" y="13669"/>
                </a:lnTo>
                <a:lnTo>
                  <a:pt x="102481" y="14828"/>
                </a:lnTo>
                <a:lnTo>
                  <a:pt x="96856" y="15600"/>
                </a:lnTo>
                <a:lnTo>
                  <a:pt x="88067" y="18998"/>
                </a:lnTo>
                <a:lnTo>
                  <a:pt x="80985" y="23683"/>
                </a:lnTo>
                <a:lnTo>
                  <a:pt x="74663" y="28941"/>
                </a:lnTo>
                <a:lnTo>
                  <a:pt x="71643" y="30724"/>
                </a:lnTo>
                <a:lnTo>
                  <a:pt x="65748" y="32705"/>
                </a:lnTo>
                <a:lnTo>
                  <a:pt x="57413" y="36125"/>
                </a:lnTo>
                <a:lnTo>
                  <a:pt x="52524" y="38371"/>
                </a:lnTo>
                <a:lnTo>
                  <a:pt x="44551" y="43406"/>
                </a:lnTo>
                <a:lnTo>
                  <a:pt x="37832" y="48819"/>
                </a:lnTo>
                <a:lnTo>
                  <a:pt x="31671" y="54400"/>
                </a:lnTo>
                <a:lnTo>
                  <a:pt x="25758" y="60055"/>
                </a:lnTo>
                <a:lnTo>
                  <a:pt x="1223" y="84385"/>
                </a:lnTo>
                <a:lnTo>
                  <a:pt x="776" y="85784"/>
                </a:lnTo>
                <a:lnTo>
                  <a:pt x="0" y="92988"/>
                </a:lnTo>
                <a:lnTo>
                  <a:pt x="913" y="93424"/>
                </a:lnTo>
                <a:lnTo>
                  <a:pt x="7702" y="94991"/>
                </a:lnTo>
                <a:lnTo>
                  <a:pt x="16375" y="98733"/>
                </a:lnTo>
                <a:lnTo>
                  <a:pt x="24040" y="101031"/>
                </a:lnTo>
                <a:lnTo>
                  <a:pt x="32526" y="102052"/>
                </a:lnTo>
                <a:lnTo>
                  <a:pt x="38790" y="102325"/>
                </a:lnTo>
                <a:lnTo>
                  <a:pt x="53369" y="102628"/>
                </a:lnTo>
                <a:lnTo>
                  <a:pt x="119977" y="102860"/>
                </a:lnTo>
                <a:lnTo>
                  <a:pt x="128523" y="103816"/>
                </a:lnTo>
                <a:lnTo>
                  <a:pt x="137078" y="105405"/>
                </a:lnTo>
                <a:lnTo>
                  <a:pt x="145638" y="107418"/>
                </a:lnTo>
                <a:lnTo>
                  <a:pt x="154203" y="108759"/>
                </a:lnTo>
                <a:lnTo>
                  <a:pt x="162770" y="109654"/>
                </a:lnTo>
                <a:lnTo>
                  <a:pt x="171339" y="110250"/>
                </a:lnTo>
                <a:lnTo>
                  <a:pt x="179909" y="110647"/>
                </a:lnTo>
                <a:lnTo>
                  <a:pt x="197052" y="111089"/>
                </a:lnTo>
                <a:lnTo>
                  <a:pt x="205623" y="112159"/>
                </a:lnTo>
                <a:lnTo>
                  <a:pt x="214195" y="113825"/>
                </a:lnTo>
                <a:lnTo>
                  <a:pt x="222768" y="115888"/>
                </a:lnTo>
                <a:lnTo>
                  <a:pt x="230387" y="118216"/>
                </a:lnTo>
                <a:lnTo>
                  <a:pt x="237372" y="120721"/>
                </a:lnTo>
                <a:lnTo>
                  <a:pt x="243934" y="123343"/>
                </a:lnTo>
                <a:lnTo>
                  <a:pt x="250213" y="125091"/>
                </a:lnTo>
                <a:lnTo>
                  <a:pt x="256304" y="126256"/>
                </a:lnTo>
                <a:lnTo>
                  <a:pt x="262270" y="127033"/>
                </a:lnTo>
                <a:lnTo>
                  <a:pt x="267200" y="128504"/>
                </a:lnTo>
                <a:lnTo>
                  <a:pt x="275218" y="132678"/>
                </a:lnTo>
                <a:lnTo>
                  <a:pt x="277736" y="135124"/>
                </a:lnTo>
                <a:lnTo>
                  <a:pt x="279416" y="137708"/>
                </a:lnTo>
                <a:lnTo>
                  <a:pt x="282234" y="144070"/>
                </a:lnTo>
                <a:lnTo>
                  <a:pt x="286662" y="153249"/>
                </a:lnTo>
                <a:lnTo>
                  <a:pt x="287271" y="156458"/>
                </a:lnTo>
                <a:lnTo>
                  <a:pt x="286725" y="158598"/>
                </a:lnTo>
                <a:lnTo>
                  <a:pt x="285408" y="160024"/>
                </a:lnTo>
                <a:lnTo>
                  <a:pt x="281405" y="166689"/>
                </a:lnTo>
                <a:lnTo>
                  <a:pt x="279004" y="171133"/>
                </a:lnTo>
                <a:lnTo>
                  <a:pt x="276451" y="175049"/>
                </a:lnTo>
                <a:lnTo>
                  <a:pt x="271074" y="181939"/>
                </a:lnTo>
                <a:lnTo>
                  <a:pt x="262969" y="188177"/>
                </a:lnTo>
                <a:lnTo>
                  <a:pt x="258141" y="191174"/>
                </a:lnTo>
                <a:lnTo>
                  <a:pt x="253017" y="194124"/>
                </a:lnTo>
                <a:lnTo>
                  <a:pt x="242244" y="199942"/>
                </a:lnTo>
                <a:lnTo>
                  <a:pt x="235752" y="202827"/>
                </a:lnTo>
                <a:lnTo>
                  <a:pt x="228566" y="205703"/>
                </a:lnTo>
                <a:lnTo>
                  <a:pt x="212962" y="211438"/>
                </a:lnTo>
                <a:lnTo>
                  <a:pt x="196502" y="217162"/>
                </a:lnTo>
                <a:lnTo>
                  <a:pt x="187159" y="219070"/>
                </a:lnTo>
                <a:lnTo>
                  <a:pt x="177121" y="220341"/>
                </a:lnTo>
                <a:lnTo>
                  <a:pt x="166619" y="221189"/>
                </a:lnTo>
                <a:lnTo>
                  <a:pt x="156760" y="222707"/>
                </a:lnTo>
                <a:lnTo>
                  <a:pt x="147330" y="224671"/>
                </a:lnTo>
                <a:lnTo>
                  <a:pt x="138185" y="226933"/>
                </a:lnTo>
                <a:lnTo>
                  <a:pt x="129232" y="228441"/>
                </a:lnTo>
                <a:lnTo>
                  <a:pt x="120405" y="229446"/>
                </a:lnTo>
                <a:lnTo>
                  <a:pt x="111663" y="230117"/>
                </a:lnTo>
                <a:lnTo>
                  <a:pt x="102978" y="230564"/>
                </a:lnTo>
                <a:lnTo>
                  <a:pt x="85707" y="231060"/>
                </a:lnTo>
                <a:lnTo>
                  <a:pt x="33141" y="231442"/>
                </a:lnTo>
                <a:lnTo>
                  <a:pt x="27770" y="231446"/>
                </a:lnTo>
                <a:lnTo>
                  <a:pt x="23236" y="230498"/>
                </a:lnTo>
                <a:lnTo>
                  <a:pt x="15659" y="226903"/>
                </a:lnTo>
                <a:lnTo>
                  <a:pt x="13257" y="224611"/>
                </a:lnTo>
                <a:lnTo>
                  <a:pt x="11657" y="222131"/>
                </a:lnTo>
                <a:lnTo>
                  <a:pt x="10589" y="219524"/>
                </a:lnTo>
                <a:lnTo>
                  <a:pt x="8925" y="217787"/>
                </a:lnTo>
                <a:lnTo>
                  <a:pt x="6863" y="216629"/>
                </a:lnTo>
                <a:lnTo>
                  <a:pt x="4536" y="215857"/>
                </a:lnTo>
                <a:lnTo>
                  <a:pt x="2985" y="214389"/>
                </a:lnTo>
                <a:lnTo>
                  <a:pt x="1950" y="212458"/>
                </a:lnTo>
                <a:lnTo>
                  <a:pt x="801" y="207773"/>
                </a:lnTo>
                <a:lnTo>
                  <a:pt x="291" y="202516"/>
                </a:lnTo>
                <a:lnTo>
                  <a:pt x="1107" y="199781"/>
                </a:lnTo>
                <a:lnTo>
                  <a:pt x="4554" y="194201"/>
                </a:lnTo>
                <a:lnTo>
                  <a:pt x="9261" y="188546"/>
                </a:lnTo>
                <a:lnTo>
                  <a:pt x="15493" y="181706"/>
                </a:lnTo>
                <a:lnTo>
                  <a:pt x="25599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9"/>
          <p:cNvSpPr/>
          <p:nvPr/>
        </p:nvSpPr>
        <p:spPr>
          <a:xfrm>
            <a:off x="928687" y="3514725"/>
            <a:ext cx="51436" cy="162868"/>
          </a:xfrm>
          <a:custGeom>
            <a:avLst/>
            <a:gdLst/>
            <a:ahLst/>
            <a:cxnLst/>
            <a:rect l="0" t="0" r="0" b="0"/>
            <a:pathLst>
              <a:path w="51436" h="162868">
                <a:moveTo>
                  <a:pt x="0" y="0"/>
                </a:moveTo>
                <a:lnTo>
                  <a:pt x="0" y="41739"/>
                </a:lnTo>
                <a:lnTo>
                  <a:pt x="1905" y="45923"/>
                </a:lnTo>
                <a:lnTo>
                  <a:pt x="5080" y="49665"/>
                </a:lnTo>
                <a:lnTo>
                  <a:pt x="9102" y="53113"/>
                </a:lnTo>
                <a:lnTo>
                  <a:pt x="11783" y="57316"/>
                </a:lnTo>
                <a:lnTo>
                  <a:pt x="13570" y="62023"/>
                </a:lnTo>
                <a:lnTo>
                  <a:pt x="14762" y="67066"/>
                </a:lnTo>
                <a:lnTo>
                  <a:pt x="16509" y="72333"/>
                </a:lnTo>
                <a:lnTo>
                  <a:pt x="18626" y="77749"/>
                </a:lnTo>
                <a:lnTo>
                  <a:pt x="20990" y="83265"/>
                </a:lnTo>
                <a:lnTo>
                  <a:pt x="22566" y="88848"/>
                </a:lnTo>
                <a:lnTo>
                  <a:pt x="23616" y="94474"/>
                </a:lnTo>
                <a:lnTo>
                  <a:pt x="24317" y="100130"/>
                </a:lnTo>
                <a:lnTo>
                  <a:pt x="25736" y="105805"/>
                </a:lnTo>
                <a:lnTo>
                  <a:pt x="27635" y="111495"/>
                </a:lnTo>
                <a:lnTo>
                  <a:pt x="29853" y="117192"/>
                </a:lnTo>
                <a:lnTo>
                  <a:pt x="31332" y="121943"/>
                </a:lnTo>
                <a:lnTo>
                  <a:pt x="32318" y="126063"/>
                </a:lnTo>
                <a:lnTo>
                  <a:pt x="32975" y="129762"/>
                </a:lnTo>
                <a:lnTo>
                  <a:pt x="34366" y="133180"/>
                </a:lnTo>
                <a:lnTo>
                  <a:pt x="36246" y="136412"/>
                </a:lnTo>
                <a:lnTo>
                  <a:pt x="38451" y="139519"/>
                </a:lnTo>
                <a:lnTo>
                  <a:pt x="39922" y="142542"/>
                </a:lnTo>
                <a:lnTo>
                  <a:pt x="40902" y="145510"/>
                </a:lnTo>
                <a:lnTo>
                  <a:pt x="41555" y="148442"/>
                </a:lnTo>
                <a:lnTo>
                  <a:pt x="42944" y="150396"/>
                </a:lnTo>
                <a:lnTo>
                  <a:pt x="44822" y="151699"/>
                </a:lnTo>
                <a:lnTo>
                  <a:pt x="47026" y="152567"/>
                </a:lnTo>
                <a:lnTo>
                  <a:pt x="48496" y="154099"/>
                </a:lnTo>
                <a:lnTo>
                  <a:pt x="49475" y="156073"/>
                </a:lnTo>
                <a:lnTo>
                  <a:pt x="51430" y="162862"/>
                </a:lnTo>
                <a:lnTo>
                  <a:pt x="51432" y="162867"/>
                </a:lnTo>
                <a:lnTo>
                  <a:pt x="51435" y="1543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0"/>
          <p:cNvSpPr/>
          <p:nvPr/>
        </p:nvSpPr>
        <p:spPr>
          <a:xfrm>
            <a:off x="911573" y="3377565"/>
            <a:ext cx="8542" cy="25718"/>
          </a:xfrm>
          <a:custGeom>
            <a:avLst/>
            <a:gdLst/>
            <a:ahLst/>
            <a:cxnLst/>
            <a:rect l="0" t="0" r="0" b="0"/>
            <a:pathLst>
              <a:path w="8542" h="25718">
                <a:moveTo>
                  <a:pt x="8541" y="25717"/>
                </a:moveTo>
                <a:lnTo>
                  <a:pt x="3991" y="21166"/>
                </a:lnTo>
                <a:lnTo>
                  <a:pt x="2650" y="18873"/>
                </a:lnTo>
                <a:lnTo>
                  <a:pt x="1756" y="16392"/>
                </a:lnTo>
                <a:lnTo>
                  <a:pt x="322" y="10117"/>
                </a:lnTo>
                <a:lnTo>
                  <a:pt x="204" y="8650"/>
                </a:lnTo>
                <a:lnTo>
                  <a:pt x="126" y="6719"/>
                </a:lnTo>
                <a:lnTo>
                  <a:pt x="0" y="1327"/>
                </a:lnTo>
                <a:lnTo>
                  <a:pt x="942" y="884"/>
                </a:lnTo>
                <a:lnTo>
                  <a:pt x="2523" y="590"/>
                </a:lnTo>
                <a:lnTo>
                  <a:pt x="854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1"/>
          <p:cNvSpPr/>
          <p:nvPr/>
        </p:nvSpPr>
        <p:spPr>
          <a:xfrm>
            <a:off x="988694" y="3471862"/>
            <a:ext cx="282143" cy="214314"/>
          </a:xfrm>
          <a:custGeom>
            <a:avLst/>
            <a:gdLst/>
            <a:ahLst/>
            <a:cxnLst/>
            <a:rect l="0" t="0" r="0" b="0"/>
            <a:pathLst>
              <a:path w="282143" h="214314">
                <a:moveTo>
                  <a:pt x="0" y="0"/>
                </a:moveTo>
                <a:lnTo>
                  <a:pt x="11932" y="0"/>
                </a:lnTo>
                <a:lnTo>
                  <a:pt x="13670" y="953"/>
                </a:lnTo>
                <a:lnTo>
                  <a:pt x="14828" y="2540"/>
                </a:lnTo>
                <a:lnTo>
                  <a:pt x="15601" y="4551"/>
                </a:lnTo>
                <a:lnTo>
                  <a:pt x="17068" y="5892"/>
                </a:lnTo>
                <a:lnTo>
                  <a:pt x="18999" y="6785"/>
                </a:lnTo>
                <a:lnTo>
                  <a:pt x="21239" y="7381"/>
                </a:lnTo>
                <a:lnTo>
                  <a:pt x="26267" y="10583"/>
                </a:lnTo>
                <a:lnTo>
                  <a:pt x="31677" y="15181"/>
                </a:lnTo>
                <a:lnTo>
                  <a:pt x="37256" y="20400"/>
                </a:lnTo>
                <a:lnTo>
                  <a:pt x="45753" y="28693"/>
                </a:lnTo>
                <a:lnTo>
                  <a:pt x="48599" y="32464"/>
                </a:lnTo>
                <a:lnTo>
                  <a:pt x="51450" y="36882"/>
                </a:lnTo>
                <a:lnTo>
                  <a:pt x="54303" y="41733"/>
                </a:lnTo>
                <a:lnTo>
                  <a:pt x="57157" y="45920"/>
                </a:lnTo>
                <a:lnTo>
                  <a:pt x="60012" y="49663"/>
                </a:lnTo>
                <a:lnTo>
                  <a:pt x="62868" y="53111"/>
                </a:lnTo>
                <a:lnTo>
                  <a:pt x="64772" y="57315"/>
                </a:lnTo>
                <a:lnTo>
                  <a:pt x="66042" y="62023"/>
                </a:lnTo>
                <a:lnTo>
                  <a:pt x="66888" y="67066"/>
                </a:lnTo>
                <a:lnTo>
                  <a:pt x="67452" y="71381"/>
                </a:lnTo>
                <a:lnTo>
                  <a:pt x="67828" y="75210"/>
                </a:lnTo>
                <a:lnTo>
                  <a:pt x="68079" y="78715"/>
                </a:lnTo>
                <a:lnTo>
                  <a:pt x="69199" y="82957"/>
                </a:lnTo>
                <a:lnTo>
                  <a:pt x="70898" y="87690"/>
                </a:lnTo>
                <a:lnTo>
                  <a:pt x="72983" y="92750"/>
                </a:lnTo>
                <a:lnTo>
                  <a:pt x="74373" y="98028"/>
                </a:lnTo>
                <a:lnTo>
                  <a:pt x="75300" y="103452"/>
                </a:lnTo>
                <a:lnTo>
                  <a:pt x="75917" y="108973"/>
                </a:lnTo>
                <a:lnTo>
                  <a:pt x="77282" y="113606"/>
                </a:lnTo>
                <a:lnTo>
                  <a:pt x="79144" y="117647"/>
                </a:lnTo>
                <a:lnTo>
                  <a:pt x="81338" y="121295"/>
                </a:lnTo>
                <a:lnTo>
                  <a:pt x="82800" y="125630"/>
                </a:lnTo>
                <a:lnTo>
                  <a:pt x="83775" y="130426"/>
                </a:lnTo>
                <a:lnTo>
                  <a:pt x="84425" y="135528"/>
                </a:lnTo>
                <a:lnTo>
                  <a:pt x="85811" y="139882"/>
                </a:lnTo>
                <a:lnTo>
                  <a:pt x="87688" y="143737"/>
                </a:lnTo>
                <a:lnTo>
                  <a:pt x="92992" y="152218"/>
                </a:lnTo>
                <a:lnTo>
                  <a:pt x="98462" y="158237"/>
                </a:lnTo>
                <a:lnTo>
                  <a:pt x="99931" y="160737"/>
                </a:lnTo>
                <a:lnTo>
                  <a:pt x="101564" y="166053"/>
                </a:lnTo>
                <a:lnTo>
                  <a:pt x="102868" y="171438"/>
                </a:lnTo>
                <a:lnTo>
                  <a:pt x="102870" y="159517"/>
                </a:lnTo>
                <a:lnTo>
                  <a:pt x="103823" y="156828"/>
                </a:lnTo>
                <a:lnTo>
                  <a:pt x="107421" y="151299"/>
                </a:lnTo>
                <a:lnTo>
                  <a:pt x="109655" y="145666"/>
                </a:lnTo>
                <a:lnTo>
                  <a:pt x="110649" y="139036"/>
                </a:lnTo>
                <a:lnTo>
                  <a:pt x="110913" y="134600"/>
                </a:lnTo>
                <a:lnTo>
                  <a:pt x="111208" y="125545"/>
                </a:lnTo>
                <a:lnTo>
                  <a:pt x="111373" y="114139"/>
                </a:lnTo>
                <a:lnTo>
                  <a:pt x="111412" y="104386"/>
                </a:lnTo>
                <a:lnTo>
                  <a:pt x="112375" y="100071"/>
                </a:lnTo>
                <a:lnTo>
                  <a:pt x="113969" y="96241"/>
                </a:lnTo>
                <a:lnTo>
                  <a:pt x="115984" y="92736"/>
                </a:lnTo>
                <a:lnTo>
                  <a:pt x="120764" y="86301"/>
                </a:lnTo>
                <a:lnTo>
                  <a:pt x="123372" y="83252"/>
                </a:lnTo>
                <a:lnTo>
                  <a:pt x="127016" y="79313"/>
                </a:lnTo>
                <a:lnTo>
                  <a:pt x="136144" y="69858"/>
                </a:lnTo>
                <a:lnTo>
                  <a:pt x="141245" y="65622"/>
                </a:lnTo>
                <a:lnTo>
                  <a:pt x="146551" y="61846"/>
                </a:lnTo>
                <a:lnTo>
                  <a:pt x="151993" y="58376"/>
                </a:lnTo>
                <a:lnTo>
                  <a:pt x="160580" y="51980"/>
                </a:lnTo>
                <a:lnTo>
                  <a:pt x="168524" y="45962"/>
                </a:lnTo>
                <a:lnTo>
                  <a:pt x="173310" y="43024"/>
                </a:lnTo>
                <a:lnTo>
                  <a:pt x="178405" y="40113"/>
                </a:lnTo>
                <a:lnTo>
                  <a:pt x="186606" y="36878"/>
                </a:lnTo>
                <a:lnTo>
                  <a:pt x="194379" y="34487"/>
                </a:lnTo>
                <a:lnTo>
                  <a:pt x="199119" y="32517"/>
                </a:lnTo>
                <a:lnTo>
                  <a:pt x="204183" y="30250"/>
                </a:lnTo>
                <a:lnTo>
                  <a:pt x="209465" y="28739"/>
                </a:lnTo>
                <a:lnTo>
                  <a:pt x="214891" y="27732"/>
                </a:lnTo>
                <a:lnTo>
                  <a:pt x="220413" y="27061"/>
                </a:lnTo>
                <a:lnTo>
                  <a:pt x="229089" y="26315"/>
                </a:lnTo>
                <a:lnTo>
                  <a:pt x="232736" y="26115"/>
                </a:lnTo>
                <a:lnTo>
                  <a:pt x="236120" y="26935"/>
                </a:lnTo>
                <a:lnTo>
                  <a:pt x="242420" y="30386"/>
                </a:lnTo>
                <a:lnTo>
                  <a:pt x="248395" y="35095"/>
                </a:lnTo>
                <a:lnTo>
                  <a:pt x="254225" y="40363"/>
                </a:lnTo>
                <a:lnTo>
                  <a:pt x="259992" y="45879"/>
                </a:lnTo>
                <a:lnTo>
                  <a:pt x="261911" y="49636"/>
                </a:lnTo>
                <a:lnTo>
                  <a:pt x="263190" y="54046"/>
                </a:lnTo>
                <a:lnTo>
                  <a:pt x="264043" y="58891"/>
                </a:lnTo>
                <a:lnTo>
                  <a:pt x="266516" y="63073"/>
                </a:lnTo>
                <a:lnTo>
                  <a:pt x="270070" y="66814"/>
                </a:lnTo>
                <a:lnTo>
                  <a:pt x="274344" y="70260"/>
                </a:lnTo>
                <a:lnTo>
                  <a:pt x="277194" y="74463"/>
                </a:lnTo>
                <a:lnTo>
                  <a:pt x="279094" y="79169"/>
                </a:lnTo>
                <a:lnTo>
                  <a:pt x="280360" y="84212"/>
                </a:lnTo>
                <a:lnTo>
                  <a:pt x="281204" y="89479"/>
                </a:lnTo>
                <a:lnTo>
                  <a:pt x="281767" y="94895"/>
                </a:lnTo>
                <a:lnTo>
                  <a:pt x="282142" y="100411"/>
                </a:lnTo>
                <a:lnTo>
                  <a:pt x="281440" y="106946"/>
                </a:lnTo>
                <a:lnTo>
                  <a:pt x="280019" y="114160"/>
                </a:lnTo>
                <a:lnTo>
                  <a:pt x="278120" y="121826"/>
                </a:lnTo>
                <a:lnTo>
                  <a:pt x="276853" y="128843"/>
                </a:lnTo>
                <a:lnTo>
                  <a:pt x="276009" y="135425"/>
                </a:lnTo>
                <a:lnTo>
                  <a:pt x="275446" y="141718"/>
                </a:lnTo>
                <a:lnTo>
                  <a:pt x="275071" y="146866"/>
                </a:lnTo>
                <a:lnTo>
                  <a:pt x="274654" y="155127"/>
                </a:lnTo>
                <a:lnTo>
                  <a:pt x="274469" y="164513"/>
                </a:lnTo>
                <a:lnTo>
                  <a:pt x="274419" y="169683"/>
                </a:lnTo>
                <a:lnTo>
                  <a:pt x="273434" y="174082"/>
                </a:lnTo>
                <a:lnTo>
                  <a:pt x="271824" y="177967"/>
                </a:lnTo>
                <a:lnTo>
                  <a:pt x="269799" y="181510"/>
                </a:lnTo>
                <a:lnTo>
                  <a:pt x="267548" y="187986"/>
                </a:lnTo>
                <a:lnTo>
                  <a:pt x="266548" y="194039"/>
                </a:lnTo>
                <a:lnTo>
                  <a:pt x="266104" y="199905"/>
                </a:lnTo>
                <a:lnTo>
                  <a:pt x="265906" y="205687"/>
                </a:lnTo>
                <a:lnTo>
                  <a:pt x="265853" y="208562"/>
                </a:lnTo>
                <a:lnTo>
                  <a:pt x="266771" y="210479"/>
                </a:lnTo>
                <a:lnTo>
                  <a:pt x="268335" y="211757"/>
                </a:lnTo>
                <a:lnTo>
                  <a:pt x="27432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62"/>
          <p:cNvSpPr/>
          <p:nvPr/>
        </p:nvSpPr>
        <p:spPr>
          <a:xfrm>
            <a:off x="1400572" y="3394741"/>
            <a:ext cx="393893" cy="299857"/>
          </a:xfrm>
          <a:custGeom>
            <a:avLst/>
            <a:gdLst/>
            <a:ahLst/>
            <a:cxnLst/>
            <a:rect l="0" t="0" r="0" b="0"/>
            <a:pathLst>
              <a:path w="393893" h="299857">
                <a:moveTo>
                  <a:pt x="93900" y="8541"/>
                </a:moveTo>
                <a:lnTo>
                  <a:pt x="98451" y="3990"/>
                </a:lnTo>
                <a:lnTo>
                  <a:pt x="100744" y="2650"/>
                </a:lnTo>
                <a:lnTo>
                  <a:pt x="110909" y="0"/>
                </a:lnTo>
                <a:lnTo>
                  <a:pt x="111005" y="4529"/>
                </a:lnTo>
                <a:lnTo>
                  <a:pt x="110066" y="5866"/>
                </a:lnTo>
                <a:lnTo>
                  <a:pt x="108487" y="6758"/>
                </a:lnTo>
                <a:lnTo>
                  <a:pt x="106482" y="7352"/>
                </a:lnTo>
                <a:lnTo>
                  <a:pt x="101714" y="10553"/>
                </a:lnTo>
                <a:lnTo>
                  <a:pt x="93675" y="17710"/>
                </a:lnTo>
                <a:lnTo>
                  <a:pt x="90893" y="20369"/>
                </a:lnTo>
                <a:lnTo>
                  <a:pt x="80181" y="25863"/>
                </a:lnTo>
                <a:lnTo>
                  <a:pt x="73324" y="28662"/>
                </a:lnTo>
                <a:lnTo>
                  <a:pt x="66848" y="32432"/>
                </a:lnTo>
                <a:lnTo>
                  <a:pt x="54572" y="41702"/>
                </a:lnTo>
                <a:lnTo>
                  <a:pt x="47846" y="49632"/>
                </a:lnTo>
                <a:lnTo>
                  <a:pt x="36330" y="72302"/>
                </a:lnTo>
                <a:lnTo>
                  <a:pt x="22407" y="100099"/>
                </a:lnTo>
                <a:lnTo>
                  <a:pt x="19568" y="106727"/>
                </a:lnTo>
                <a:lnTo>
                  <a:pt x="16723" y="114004"/>
                </a:lnTo>
                <a:lnTo>
                  <a:pt x="13874" y="121712"/>
                </a:lnTo>
                <a:lnTo>
                  <a:pt x="11974" y="128756"/>
                </a:lnTo>
                <a:lnTo>
                  <a:pt x="10708" y="135357"/>
                </a:lnTo>
                <a:lnTo>
                  <a:pt x="9863" y="141662"/>
                </a:lnTo>
                <a:lnTo>
                  <a:pt x="8348" y="147771"/>
                </a:lnTo>
                <a:lnTo>
                  <a:pt x="6386" y="153749"/>
                </a:lnTo>
                <a:lnTo>
                  <a:pt x="4124" y="159639"/>
                </a:lnTo>
                <a:lnTo>
                  <a:pt x="2617" y="165470"/>
                </a:lnTo>
                <a:lnTo>
                  <a:pt x="1612" y="171263"/>
                </a:lnTo>
                <a:lnTo>
                  <a:pt x="942" y="177030"/>
                </a:lnTo>
                <a:lnTo>
                  <a:pt x="496" y="182779"/>
                </a:lnTo>
                <a:lnTo>
                  <a:pt x="198" y="188518"/>
                </a:lnTo>
                <a:lnTo>
                  <a:pt x="0" y="194248"/>
                </a:lnTo>
                <a:lnTo>
                  <a:pt x="820" y="199973"/>
                </a:lnTo>
                <a:lnTo>
                  <a:pt x="2319" y="205695"/>
                </a:lnTo>
                <a:lnTo>
                  <a:pt x="4271" y="211414"/>
                </a:lnTo>
                <a:lnTo>
                  <a:pt x="6525" y="217132"/>
                </a:lnTo>
                <a:lnTo>
                  <a:pt x="8980" y="222850"/>
                </a:lnTo>
                <a:lnTo>
                  <a:pt x="11569" y="228566"/>
                </a:lnTo>
                <a:lnTo>
                  <a:pt x="16986" y="237457"/>
                </a:lnTo>
                <a:lnTo>
                  <a:pt x="23521" y="245537"/>
                </a:lnTo>
                <a:lnTo>
                  <a:pt x="27931" y="250358"/>
                </a:lnTo>
                <a:lnTo>
                  <a:pt x="32775" y="255478"/>
                </a:lnTo>
                <a:lnTo>
                  <a:pt x="43238" y="263706"/>
                </a:lnTo>
                <a:lnTo>
                  <a:pt x="55191" y="270537"/>
                </a:lnTo>
                <a:lnTo>
                  <a:pt x="62379" y="273693"/>
                </a:lnTo>
                <a:lnTo>
                  <a:pt x="70029" y="276749"/>
                </a:lnTo>
                <a:lnTo>
                  <a:pt x="77033" y="279739"/>
                </a:lnTo>
                <a:lnTo>
                  <a:pt x="89896" y="285601"/>
                </a:lnTo>
                <a:lnTo>
                  <a:pt x="107848" y="294256"/>
                </a:lnTo>
                <a:lnTo>
                  <a:pt x="114629" y="296173"/>
                </a:lnTo>
                <a:lnTo>
                  <a:pt x="122006" y="297451"/>
                </a:lnTo>
                <a:lnTo>
                  <a:pt x="129783" y="298302"/>
                </a:lnTo>
                <a:lnTo>
                  <a:pt x="137824" y="298870"/>
                </a:lnTo>
                <a:lnTo>
                  <a:pt x="146043" y="299249"/>
                </a:lnTo>
                <a:lnTo>
                  <a:pt x="162795" y="299670"/>
                </a:lnTo>
                <a:lnTo>
                  <a:pt x="179765" y="299856"/>
                </a:lnTo>
                <a:lnTo>
                  <a:pt x="188291" y="298954"/>
                </a:lnTo>
                <a:lnTo>
                  <a:pt x="196832" y="297400"/>
                </a:lnTo>
                <a:lnTo>
                  <a:pt x="205384" y="295411"/>
                </a:lnTo>
                <a:lnTo>
                  <a:pt x="213943" y="294085"/>
                </a:lnTo>
                <a:lnTo>
                  <a:pt x="222506" y="293201"/>
                </a:lnTo>
                <a:lnTo>
                  <a:pt x="231072" y="292612"/>
                </a:lnTo>
                <a:lnTo>
                  <a:pt x="239641" y="291267"/>
                </a:lnTo>
                <a:lnTo>
                  <a:pt x="248210" y="289417"/>
                </a:lnTo>
                <a:lnTo>
                  <a:pt x="256781" y="287232"/>
                </a:lnTo>
                <a:lnTo>
                  <a:pt x="265352" y="284823"/>
                </a:lnTo>
                <a:lnTo>
                  <a:pt x="282496" y="279605"/>
                </a:lnTo>
                <a:lnTo>
                  <a:pt x="290116" y="275928"/>
                </a:lnTo>
                <a:lnTo>
                  <a:pt x="297100" y="271572"/>
                </a:lnTo>
                <a:lnTo>
                  <a:pt x="303662" y="266762"/>
                </a:lnTo>
                <a:lnTo>
                  <a:pt x="310894" y="262603"/>
                </a:lnTo>
                <a:lnTo>
                  <a:pt x="318573" y="258879"/>
                </a:lnTo>
                <a:lnTo>
                  <a:pt x="326549" y="255443"/>
                </a:lnTo>
                <a:lnTo>
                  <a:pt x="337952" y="249085"/>
                </a:lnTo>
                <a:lnTo>
                  <a:pt x="347148" y="242132"/>
                </a:lnTo>
                <a:lnTo>
                  <a:pt x="352267" y="237611"/>
                </a:lnTo>
                <a:lnTo>
                  <a:pt x="357584" y="232692"/>
                </a:lnTo>
                <a:lnTo>
                  <a:pt x="362082" y="227508"/>
                </a:lnTo>
                <a:lnTo>
                  <a:pt x="366033" y="222146"/>
                </a:lnTo>
                <a:lnTo>
                  <a:pt x="369619" y="216667"/>
                </a:lnTo>
                <a:lnTo>
                  <a:pt x="372963" y="211109"/>
                </a:lnTo>
                <a:lnTo>
                  <a:pt x="376144" y="205499"/>
                </a:lnTo>
                <a:lnTo>
                  <a:pt x="382220" y="194185"/>
                </a:lnTo>
                <a:lnTo>
                  <a:pt x="388095" y="182807"/>
                </a:lnTo>
                <a:lnTo>
                  <a:pt x="390042" y="177106"/>
                </a:lnTo>
                <a:lnTo>
                  <a:pt x="391341" y="171400"/>
                </a:lnTo>
                <a:lnTo>
                  <a:pt x="392206" y="165691"/>
                </a:lnTo>
                <a:lnTo>
                  <a:pt x="392783" y="159980"/>
                </a:lnTo>
                <a:lnTo>
                  <a:pt x="393168" y="154268"/>
                </a:lnTo>
                <a:lnTo>
                  <a:pt x="393424" y="148555"/>
                </a:lnTo>
                <a:lnTo>
                  <a:pt x="393710" y="134587"/>
                </a:lnTo>
                <a:lnTo>
                  <a:pt x="393892" y="111438"/>
                </a:lnTo>
                <a:lnTo>
                  <a:pt x="392955" y="106667"/>
                </a:lnTo>
                <a:lnTo>
                  <a:pt x="391378" y="101581"/>
                </a:lnTo>
                <a:lnTo>
                  <a:pt x="389373" y="96285"/>
                </a:lnTo>
                <a:lnTo>
                  <a:pt x="388037" y="90850"/>
                </a:lnTo>
                <a:lnTo>
                  <a:pt x="387146" y="85321"/>
                </a:lnTo>
                <a:lnTo>
                  <a:pt x="386553" y="79730"/>
                </a:lnTo>
                <a:lnTo>
                  <a:pt x="384252" y="74098"/>
                </a:lnTo>
                <a:lnTo>
                  <a:pt x="380813" y="68438"/>
                </a:lnTo>
                <a:lnTo>
                  <a:pt x="376615" y="62760"/>
                </a:lnTo>
                <a:lnTo>
                  <a:pt x="369411" y="53911"/>
                </a:lnTo>
                <a:lnTo>
                  <a:pt x="366157" y="50218"/>
                </a:lnTo>
                <a:lnTo>
                  <a:pt x="357460" y="43574"/>
                </a:lnTo>
                <a:lnTo>
                  <a:pt x="352474" y="40469"/>
                </a:lnTo>
                <a:lnTo>
                  <a:pt x="349151" y="37446"/>
                </a:lnTo>
                <a:lnTo>
                  <a:pt x="346934" y="34479"/>
                </a:lnTo>
                <a:lnTo>
                  <a:pt x="345457" y="31548"/>
                </a:lnTo>
                <a:lnTo>
                  <a:pt x="340662" y="28641"/>
                </a:lnTo>
                <a:lnTo>
                  <a:pt x="333656" y="25752"/>
                </a:lnTo>
                <a:lnTo>
                  <a:pt x="299586" y="14269"/>
                </a:lnTo>
                <a:lnTo>
                  <a:pt x="291031" y="12359"/>
                </a:lnTo>
                <a:lnTo>
                  <a:pt x="282471" y="11087"/>
                </a:lnTo>
                <a:lnTo>
                  <a:pt x="273906" y="10238"/>
                </a:lnTo>
                <a:lnTo>
                  <a:pt x="264387" y="8720"/>
                </a:lnTo>
                <a:lnTo>
                  <a:pt x="254230" y="6755"/>
                </a:lnTo>
                <a:lnTo>
                  <a:pt x="243649" y="4493"/>
                </a:lnTo>
                <a:lnTo>
                  <a:pt x="234690" y="2985"/>
                </a:lnTo>
                <a:lnTo>
                  <a:pt x="226813" y="1979"/>
                </a:lnTo>
                <a:lnTo>
                  <a:pt x="219656" y="1309"/>
                </a:lnTo>
                <a:lnTo>
                  <a:pt x="211075" y="862"/>
                </a:lnTo>
                <a:lnTo>
                  <a:pt x="191380" y="366"/>
                </a:lnTo>
                <a:lnTo>
                  <a:pt x="182699" y="1186"/>
                </a:lnTo>
                <a:lnTo>
                  <a:pt x="175007" y="2685"/>
                </a:lnTo>
                <a:lnTo>
                  <a:pt x="167974" y="4637"/>
                </a:lnTo>
                <a:lnTo>
                  <a:pt x="160428" y="5939"/>
                </a:lnTo>
                <a:lnTo>
                  <a:pt x="152539" y="6806"/>
                </a:lnTo>
                <a:lnTo>
                  <a:pt x="144423" y="7385"/>
                </a:lnTo>
                <a:lnTo>
                  <a:pt x="137107" y="8722"/>
                </a:lnTo>
                <a:lnTo>
                  <a:pt x="130324" y="10567"/>
                </a:lnTo>
                <a:lnTo>
                  <a:pt x="123898" y="12749"/>
                </a:lnTo>
                <a:lnTo>
                  <a:pt x="111678" y="15174"/>
                </a:lnTo>
                <a:lnTo>
                  <a:pt x="105752" y="15820"/>
                </a:lnTo>
                <a:lnTo>
                  <a:pt x="96627" y="19079"/>
                </a:lnTo>
                <a:lnTo>
                  <a:pt x="85327" y="256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63"/>
          <p:cNvSpPr/>
          <p:nvPr/>
        </p:nvSpPr>
        <p:spPr>
          <a:xfrm>
            <a:off x="1383029" y="3506152"/>
            <a:ext cx="445772" cy="42864"/>
          </a:xfrm>
          <a:custGeom>
            <a:avLst/>
            <a:gdLst/>
            <a:ahLst/>
            <a:cxnLst/>
            <a:rect l="0" t="0" r="0" b="0"/>
            <a:pathLst>
              <a:path w="445772" h="42864">
                <a:moveTo>
                  <a:pt x="0" y="42863"/>
                </a:moveTo>
                <a:lnTo>
                  <a:pt x="7381" y="42863"/>
                </a:lnTo>
                <a:lnTo>
                  <a:pt x="8731" y="41910"/>
                </a:lnTo>
                <a:lnTo>
                  <a:pt x="10583" y="40323"/>
                </a:lnTo>
                <a:lnTo>
                  <a:pt x="12771" y="38312"/>
                </a:lnTo>
                <a:lnTo>
                  <a:pt x="16134" y="36971"/>
                </a:lnTo>
                <a:lnTo>
                  <a:pt x="20281" y="36077"/>
                </a:lnTo>
                <a:lnTo>
                  <a:pt x="29969" y="35084"/>
                </a:lnTo>
                <a:lnTo>
                  <a:pt x="40625" y="34643"/>
                </a:lnTo>
                <a:lnTo>
                  <a:pt x="61885" y="34395"/>
                </a:lnTo>
                <a:lnTo>
                  <a:pt x="69832" y="33407"/>
                </a:lnTo>
                <a:lnTo>
                  <a:pt x="77987" y="31797"/>
                </a:lnTo>
                <a:lnTo>
                  <a:pt x="86282" y="29770"/>
                </a:lnTo>
                <a:lnTo>
                  <a:pt x="94669" y="28419"/>
                </a:lnTo>
                <a:lnTo>
                  <a:pt x="103118" y="27519"/>
                </a:lnTo>
                <a:lnTo>
                  <a:pt x="111608" y="26918"/>
                </a:lnTo>
                <a:lnTo>
                  <a:pt x="119173" y="26518"/>
                </a:lnTo>
                <a:lnTo>
                  <a:pt x="132658" y="26073"/>
                </a:lnTo>
                <a:lnTo>
                  <a:pt x="187761" y="25749"/>
                </a:lnTo>
                <a:lnTo>
                  <a:pt x="196612" y="24786"/>
                </a:lnTo>
                <a:lnTo>
                  <a:pt x="205370" y="23191"/>
                </a:lnTo>
                <a:lnTo>
                  <a:pt x="214066" y="21176"/>
                </a:lnTo>
                <a:lnTo>
                  <a:pt x="222721" y="19832"/>
                </a:lnTo>
                <a:lnTo>
                  <a:pt x="231348" y="18937"/>
                </a:lnTo>
                <a:lnTo>
                  <a:pt x="239957" y="18339"/>
                </a:lnTo>
                <a:lnTo>
                  <a:pt x="248554" y="17941"/>
                </a:lnTo>
                <a:lnTo>
                  <a:pt x="265726" y="17499"/>
                </a:lnTo>
                <a:lnTo>
                  <a:pt x="324562" y="17176"/>
                </a:lnTo>
                <a:lnTo>
                  <a:pt x="333532" y="16214"/>
                </a:lnTo>
                <a:lnTo>
                  <a:pt x="342370" y="14619"/>
                </a:lnTo>
                <a:lnTo>
                  <a:pt x="351119" y="12604"/>
                </a:lnTo>
                <a:lnTo>
                  <a:pt x="359810" y="11260"/>
                </a:lnTo>
                <a:lnTo>
                  <a:pt x="368461" y="10364"/>
                </a:lnTo>
                <a:lnTo>
                  <a:pt x="383788" y="9369"/>
                </a:lnTo>
                <a:lnTo>
                  <a:pt x="393775" y="8926"/>
                </a:lnTo>
                <a:lnTo>
                  <a:pt x="409304" y="8678"/>
                </a:lnTo>
                <a:lnTo>
                  <a:pt x="421419" y="8604"/>
                </a:lnTo>
                <a:lnTo>
                  <a:pt x="425726" y="7641"/>
                </a:lnTo>
                <a:lnTo>
                  <a:pt x="430502" y="6046"/>
                </a:lnTo>
                <a:lnTo>
                  <a:pt x="44577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4"/>
          <p:cNvSpPr/>
          <p:nvPr/>
        </p:nvSpPr>
        <p:spPr>
          <a:xfrm>
            <a:off x="2000250" y="3454717"/>
            <a:ext cx="145733" cy="34291"/>
          </a:xfrm>
          <a:custGeom>
            <a:avLst/>
            <a:gdLst/>
            <a:ahLst/>
            <a:cxnLst/>
            <a:rect l="0" t="0" r="0" b="0"/>
            <a:pathLst>
              <a:path w="145733" h="34291">
                <a:moveTo>
                  <a:pt x="0" y="34290"/>
                </a:moveTo>
                <a:lnTo>
                  <a:pt x="4550" y="34290"/>
                </a:lnTo>
                <a:lnTo>
                  <a:pt x="5891" y="33337"/>
                </a:lnTo>
                <a:lnTo>
                  <a:pt x="6785" y="31750"/>
                </a:lnTo>
                <a:lnTo>
                  <a:pt x="7380" y="29739"/>
                </a:lnTo>
                <a:lnTo>
                  <a:pt x="8730" y="28399"/>
                </a:lnTo>
                <a:lnTo>
                  <a:pt x="10582" y="27505"/>
                </a:lnTo>
                <a:lnTo>
                  <a:pt x="12770" y="26909"/>
                </a:lnTo>
                <a:lnTo>
                  <a:pt x="16133" y="26512"/>
                </a:lnTo>
                <a:lnTo>
                  <a:pt x="20280" y="26247"/>
                </a:lnTo>
                <a:lnTo>
                  <a:pt x="29016" y="25953"/>
                </a:lnTo>
                <a:lnTo>
                  <a:pt x="36073" y="25822"/>
                </a:lnTo>
                <a:lnTo>
                  <a:pt x="39289" y="24835"/>
                </a:lnTo>
                <a:lnTo>
                  <a:pt x="42385" y="23224"/>
                </a:lnTo>
                <a:lnTo>
                  <a:pt x="45401" y="21198"/>
                </a:lnTo>
                <a:lnTo>
                  <a:pt x="49317" y="19847"/>
                </a:lnTo>
                <a:lnTo>
                  <a:pt x="53833" y="18946"/>
                </a:lnTo>
                <a:lnTo>
                  <a:pt x="58749" y="18346"/>
                </a:lnTo>
                <a:lnTo>
                  <a:pt x="62978" y="17946"/>
                </a:lnTo>
                <a:lnTo>
                  <a:pt x="66750" y="17679"/>
                </a:lnTo>
                <a:lnTo>
                  <a:pt x="70217" y="17501"/>
                </a:lnTo>
                <a:lnTo>
                  <a:pt x="76610" y="17304"/>
                </a:lnTo>
                <a:lnTo>
                  <a:pt x="79648" y="17250"/>
                </a:lnTo>
                <a:lnTo>
                  <a:pt x="82626" y="16263"/>
                </a:lnTo>
                <a:lnTo>
                  <a:pt x="85564" y="14652"/>
                </a:lnTo>
                <a:lnTo>
                  <a:pt x="88475" y="12626"/>
                </a:lnTo>
                <a:lnTo>
                  <a:pt x="91368" y="11274"/>
                </a:lnTo>
                <a:lnTo>
                  <a:pt x="94249" y="10374"/>
                </a:lnTo>
                <a:lnTo>
                  <a:pt x="97123" y="9773"/>
                </a:lnTo>
                <a:lnTo>
                  <a:pt x="100943" y="9373"/>
                </a:lnTo>
                <a:lnTo>
                  <a:pt x="105395" y="9106"/>
                </a:lnTo>
                <a:lnTo>
                  <a:pt x="114470" y="8810"/>
                </a:lnTo>
                <a:lnTo>
                  <a:pt x="121678" y="8678"/>
                </a:lnTo>
                <a:lnTo>
                  <a:pt x="124933" y="7691"/>
                </a:lnTo>
                <a:lnTo>
                  <a:pt x="128056" y="6079"/>
                </a:lnTo>
                <a:lnTo>
                  <a:pt x="131091" y="4053"/>
                </a:lnTo>
                <a:lnTo>
                  <a:pt x="134066" y="2702"/>
                </a:lnTo>
                <a:lnTo>
                  <a:pt x="137002" y="1801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5"/>
          <p:cNvSpPr/>
          <p:nvPr/>
        </p:nvSpPr>
        <p:spPr>
          <a:xfrm>
            <a:off x="1974532" y="3557587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53738" y="8573"/>
                </a:lnTo>
                <a:lnTo>
                  <a:pt x="59638" y="7620"/>
                </a:lnTo>
                <a:lnTo>
                  <a:pt x="64524" y="6033"/>
                </a:lnTo>
                <a:lnTo>
                  <a:pt x="68733" y="4022"/>
                </a:lnTo>
                <a:lnTo>
                  <a:pt x="74397" y="2681"/>
                </a:lnTo>
                <a:lnTo>
                  <a:pt x="81031" y="1787"/>
                </a:lnTo>
                <a:lnTo>
                  <a:pt x="88310" y="1192"/>
                </a:lnTo>
                <a:lnTo>
                  <a:pt x="95069" y="795"/>
                </a:lnTo>
                <a:lnTo>
                  <a:pt x="107658" y="353"/>
                </a:lnTo>
                <a:lnTo>
                  <a:pt x="131262" y="7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6"/>
          <p:cNvSpPr/>
          <p:nvPr/>
        </p:nvSpPr>
        <p:spPr>
          <a:xfrm>
            <a:off x="2343153" y="3180397"/>
            <a:ext cx="214310" cy="102871"/>
          </a:xfrm>
          <a:custGeom>
            <a:avLst/>
            <a:gdLst/>
            <a:ahLst/>
            <a:cxnLst/>
            <a:rect l="0" t="0" r="0" b="0"/>
            <a:pathLst>
              <a:path w="214310" h="102871">
                <a:moveTo>
                  <a:pt x="42859" y="0"/>
                </a:moveTo>
                <a:lnTo>
                  <a:pt x="42859" y="12770"/>
                </a:lnTo>
                <a:lnTo>
                  <a:pt x="41906" y="15181"/>
                </a:lnTo>
                <a:lnTo>
                  <a:pt x="40319" y="17741"/>
                </a:lnTo>
                <a:lnTo>
                  <a:pt x="38308" y="20400"/>
                </a:lnTo>
                <a:lnTo>
                  <a:pt x="36015" y="23125"/>
                </a:lnTo>
                <a:lnTo>
                  <a:pt x="33534" y="25894"/>
                </a:lnTo>
                <a:lnTo>
                  <a:pt x="30927" y="28693"/>
                </a:lnTo>
                <a:lnTo>
                  <a:pt x="29189" y="31511"/>
                </a:lnTo>
                <a:lnTo>
                  <a:pt x="28031" y="34342"/>
                </a:lnTo>
                <a:lnTo>
                  <a:pt x="27259" y="37182"/>
                </a:lnTo>
                <a:lnTo>
                  <a:pt x="25791" y="40028"/>
                </a:lnTo>
                <a:lnTo>
                  <a:pt x="23860" y="42878"/>
                </a:lnTo>
                <a:lnTo>
                  <a:pt x="21621" y="45730"/>
                </a:lnTo>
                <a:lnTo>
                  <a:pt x="20128" y="48584"/>
                </a:lnTo>
                <a:lnTo>
                  <a:pt x="19132" y="51440"/>
                </a:lnTo>
                <a:lnTo>
                  <a:pt x="18469" y="54296"/>
                </a:lnTo>
                <a:lnTo>
                  <a:pt x="17074" y="57152"/>
                </a:lnTo>
                <a:lnTo>
                  <a:pt x="15191" y="60009"/>
                </a:lnTo>
                <a:lnTo>
                  <a:pt x="12984" y="62866"/>
                </a:lnTo>
                <a:lnTo>
                  <a:pt x="10560" y="64771"/>
                </a:lnTo>
                <a:lnTo>
                  <a:pt x="7991" y="66041"/>
                </a:lnTo>
                <a:lnTo>
                  <a:pt x="5326" y="66887"/>
                </a:lnTo>
                <a:lnTo>
                  <a:pt x="3550" y="68404"/>
                </a:lnTo>
                <a:lnTo>
                  <a:pt x="2365" y="70368"/>
                </a:lnTo>
                <a:lnTo>
                  <a:pt x="464" y="75812"/>
                </a:lnTo>
                <a:lnTo>
                  <a:pt x="308" y="77212"/>
                </a:lnTo>
                <a:lnTo>
                  <a:pt x="204" y="79097"/>
                </a:lnTo>
                <a:lnTo>
                  <a:pt x="38" y="84416"/>
                </a:lnTo>
                <a:lnTo>
                  <a:pt x="0" y="92991"/>
                </a:lnTo>
                <a:lnTo>
                  <a:pt x="951" y="93427"/>
                </a:lnTo>
                <a:lnTo>
                  <a:pt x="4549" y="93910"/>
                </a:lnTo>
                <a:lnTo>
                  <a:pt x="7794" y="94992"/>
                </a:lnTo>
                <a:lnTo>
                  <a:pt x="11862" y="96666"/>
                </a:lnTo>
                <a:lnTo>
                  <a:pt x="16479" y="98734"/>
                </a:lnTo>
                <a:lnTo>
                  <a:pt x="20510" y="100112"/>
                </a:lnTo>
                <a:lnTo>
                  <a:pt x="24150" y="101032"/>
                </a:lnTo>
                <a:lnTo>
                  <a:pt x="27529" y="101645"/>
                </a:lnTo>
                <a:lnTo>
                  <a:pt x="31686" y="102053"/>
                </a:lnTo>
                <a:lnTo>
                  <a:pt x="36363" y="102325"/>
                </a:lnTo>
                <a:lnTo>
                  <a:pt x="41386" y="102507"/>
                </a:lnTo>
                <a:lnTo>
                  <a:pt x="62108" y="102763"/>
                </a:lnTo>
                <a:lnTo>
                  <a:pt x="214309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67"/>
          <p:cNvSpPr/>
          <p:nvPr/>
        </p:nvSpPr>
        <p:spPr>
          <a:xfrm>
            <a:off x="2548994" y="3188970"/>
            <a:ext cx="8469" cy="214300"/>
          </a:xfrm>
          <a:custGeom>
            <a:avLst/>
            <a:gdLst/>
            <a:ahLst/>
            <a:cxnLst/>
            <a:rect l="0" t="0" r="0" b="0"/>
            <a:pathLst>
              <a:path w="8469" h="214300">
                <a:moveTo>
                  <a:pt x="8468" y="0"/>
                </a:moveTo>
                <a:lnTo>
                  <a:pt x="8468" y="212608"/>
                </a:lnTo>
                <a:lnTo>
                  <a:pt x="7515" y="213176"/>
                </a:lnTo>
                <a:lnTo>
                  <a:pt x="5928" y="213555"/>
                </a:lnTo>
                <a:lnTo>
                  <a:pt x="0" y="214299"/>
                </a:lnTo>
                <a:lnTo>
                  <a:pt x="7286" y="206930"/>
                </a:lnTo>
                <a:lnTo>
                  <a:pt x="7680" y="205581"/>
                </a:lnTo>
                <a:lnTo>
                  <a:pt x="7942" y="203729"/>
                </a:lnTo>
                <a:lnTo>
                  <a:pt x="8468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68"/>
          <p:cNvSpPr/>
          <p:nvPr/>
        </p:nvSpPr>
        <p:spPr>
          <a:xfrm>
            <a:off x="2583179" y="3197542"/>
            <a:ext cx="274322" cy="505779"/>
          </a:xfrm>
          <a:custGeom>
            <a:avLst/>
            <a:gdLst/>
            <a:ahLst/>
            <a:cxnLst/>
            <a:rect l="0" t="0" r="0" b="0"/>
            <a:pathLst>
              <a:path w="274322" h="505779">
                <a:moveTo>
                  <a:pt x="274321" y="0"/>
                </a:moveTo>
                <a:lnTo>
                  <a:pt x="269770" y="0"/>
                </a:lnTo>
                <a:lnTo>
                  <a:pt x="268429" y="953"/>
                </a:lnTo>
                <a:lnTo>
                  <a:pt x="267535" y="2540"/>
                </a:lnTo>
                <a:lnTo>
                  <a:pt x="266101" y="7381"/>
                </a:lnTo>
                <a:lnTo>
                  <a:pt x="265031" y="7778"/>
                </a:lnTo>
                <a:lnTo>
                  <a:pt x="261302" y="8220"/>
                </a:lnTo>
                <a:lnTo>
                  <a:pt x="260879" y="9290"/>
                </a:lnTo>
                <a:lnTo>
                  <a:pt x="261549" y="10956"/>
                </a:lnTo>
                <a:lnTo>
                  <a:pt x="262949" y="13019"/>
                </a:lnTo>
                <a:lnTo>
                  <a:pt x="264504" y="17851"/>
                </a:lnTo>
                <a:lnTo>
                  <a:pt x="265502" y="28715"/>
                </a:lnTo>
                <a:lnTo>
                  <a:pt x="263099" y="36892"/>
                </a:lnTo>
                <a:lnTo>
                  <a:pt x="256391" y="52206"/>
                </a:lnTo>
                <a:lnTo>
                  <a:pt x="252064" y="63208"/>
                </a:lnTo>
                <a:lnTo>
                  <a:pt x="250141" y="74447"/>
                </a:lnTo>
                <a:lnTo>
                  <a:pt x="246747" y="83253"/>
                </a:lnTo>
                <a:lnTo>
                  <a:pt x="241111" y="91294"/>
                </a:lnTo>
                <a:lnTo>
                  <a:pt x="236941" y="96105"/>
                </a:lnTo>
                <a:lnTo>
                  <a:pt x="232255" y="101218"/>
                </a:lnTo>
                <a:lnTo>
                  <a:pt x="224510" y="114518"/>
                </a:lnTo>
                <a:lnTo>
                  <a:pt x="216940" y="129002"/>
                </a:lnTo>
                <a:lnTo>
                  <a:pt x="212254" y="135532"/>
                </a:lnTo>
                <a:lnTo>
                  <a:pt x="207226" y="141789"/>
                </a:lnTo>
                <a:lnTo>
                  <a:pt x="199098" y="156362"/>
                </a:lnTo>
                <a:lnTo>
                  <a:pt x="192311" y="171412"/>
                </a:lnTo>
                <a:lnTo>
                  <a:pt x="186119" y="184451"/>
                </a:lnTo>
                <a:lnTo>
                  <a:pt x="180193" y="199136"/>
                </a:lnTo>
                <a:lnTo>
                  <a:pt x="177278" y="207052"/>
                </a:lnTo>
                <a:lnTo>
                  <a:pt x="171526" y="214235"/>
                </a:lnTo>
                <a:lnTo>
                  <a:pt x="163881" y="220928"/>
                </a:lnTo>
                <a:lnTo>
                  <a:pt x="154974" y="227296"/>
                </a:lnTo>
                <a:lnTo>
                  <a:pt x="148083" y="234398"/>
                </a:lnTo>
                <a:lnTo>
                  <a:pt x="142538" y="241990"/>
                </a:lnTo>
                <a:lnTo>
                  <a:pt x="137888" y="249909"/>
                </a:lnTo>
                <a:lnTo>
                  <a:pt x="127641" y="266328"/>
                </a:lnTo>
                <a:lnTo>
                  <a:pt x="122242" y="274707"/>
                </a:lnTo>
                <a:lnTo>
                  <a:pt x="113702" y="289097"/>
                </a:lnTo>
                <a:lnTo>
                  <a:pt x="105780" y="302795"/>
                </a:lnTo>
                <a:lnTo>
                  <a:pt x="95909" y="318408"/>
                </a:lnTo>
                <a:lnTo>
                  <a:pt x="91562" y="326572"/>
                </a:lnTo>
                <a:lnTo>
                  <a:pt x="87711" y="334872"/>
                </a:lnTo>
                <a:lnTo>
                  <a:pt x="84192" y="343263"/>
                </a:lnTo>
                <a:lnTo>
                  <a:pt x="79941" y="350762"/>
                </a:lnTo>
                <a:lnTo>
                  <a:pt x="75201" y="357666"/>
                </a:lnTo>
                <a:lnTo>
                  <a:pt x="70137" y="364174"/>
                </a:lnTo>
                <a:lnTo>
                  <a:pt x="61970" y="376485"/>
                </a:lnTo>
                <a:lnTo>
                  <a:pt x="55165" y="389259"/>
                </a:lnTo>
                <a:lnTo>
                  <a:pt x="48966" y="404462"/>
                </a:lnTo>
                <a:lnTo>
                  <a:pt x="43116" y="424769"/>
                </a:lnTo>
                <a:lnTo>
                  <a:pt x="36376" y="439654"/>
                </a:lnTo>
                <a:lnTo>
                  <a:pt x="28347" y="451472"/>
                </a:lnTo>
                <a:lnTo>
                  <a:pt x="20888" y="465663"/>
                </a:lnTo>
                <a:lnTo>
                  <a:pt x="18809" y="473026"/>
                </a:lnTo>
                <a:lnTo>
                  <a:pt x="17302" y="475371"/>
                </a:lnTo>
                <a:lnTo>
                  <a:pt x="15345" y="476934"/>
                </a:lnTo>
                <a:lnTo>
                  <a:pt x="13087" y="477976"/>
                </a:lnTo>
                <a:lnTo>
                  <a:pt x="5360" y="483993"/>
                </a:lnTo>
                <a:lnTo>
                  <a:pt x="3573" y="486492"/>
                </a:lnTo>
                <a:lnTo>
                  <a:pt x="140" y="496731"/>
                </a:lnTo>
                <a:lnTo>
                  <a:pt x="0" y="5057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9"/>
          <p:cNvSpPr/>
          <p:nvPr/>
        </p:nvSpPr>
        <p:spPr>
          <a:xfrm>
            <a:off x="2746162" y="3437573"/>
            <a:ext cx="248337" cy="205740"/>
          </a:xfrm>
          <a:custGeom>
            <a:avLst/>
            <a:gdLst/>
            <a:ahLst/>
            <a:cxnLst/>
            <a:rect l="0" t="0" r="0" b="0"/>
            <a:pathLst>
              <a:path w="248337" h="205740">
                <a:moveTo>
                  <a:pt x="205635" y="8572"/>
                </a:moveTo>
                <a:lnTo>
                  <a:pt x="201084" y="8572"/>
                </a:lnTo>
                <a:lnTo>
                  <a:pt x="198791" y="7619"/>
                </a:lnTo>
                <a:lnTo>
                  <a:pt x="191966" y="2680"/>
                </a:lnTo>
                <a:lnTo>
                  <a:pt x="190035" y="1191"/>
                </a:lnTo>
                <a:lnTo>
                  <a:pt x="184096" y="529"/>
                </a:lnTo>
                <a:lnTo>
                  <a:pt x="176060" y="234"/>
                </a:lnTo>
                <a:lnTo>
                  <a:pt x="165228" y="69"/>
                </a:lnTo>
                <a:lnTo>
                  <a:pt x="105585" y="0"/>
                </a:lnTo>
                <a:lnTo>
                  <a:pt x="99882" y="952"/>
                </a:lnTo>
                <a:lnTo>
                  <a:pt x="94176" y="2539"/>
                </a:lnTo>
                <a:lnTo>
                  <a:pt x="88466" y="4550"/>
                </a:lnTo>
                <a:lnTo>
                  <a:pt x="83708" y="5891"/>
                </a:lnTo>
                <a:lnTo>
                  <a:pt x="79582" y="6784"/>
                </a:lnTo>
                <a:lnTo>
                  <a:pt x="72459" y="7777"/>
                </a:lnTo>
                <a:lnTo>
                  <a:pt x="66118" y="8218"/>
                </a:lnTo>
                <a:lnTo>
                  <a:pt x="63094" y="9289"/>
                </a:lnTo>
                <a:lnTo>
                  <a:pt x="57194" y="13018"/>
                </a:lnTo>
                <a:lnTo>
                  <a:pt x="51396" y="15310"/>
                </a:lnTo>
                <a:lnTo>
                  <a:pt x="44464" y="16782"/>
                </a:lnTo>
                <a:lnTo>
                  <a:pt x="37203" y="17073"/>
                </a:lnTo>
                <a:lnTo>
                  <a:pt x="35526" y="17113"/>
                </a:lnTo>
                <a:lnTo>
                  <a:pt x="35079" y="18075"/>
                </a:lnTo>
                <a:lnTo>
                  <a:pt x="34362" y="23925"/>
                </a:lnTo>
                <a:lnTo>
                  <a:pt x="34220" y="29914"/>
                </a:lnTo>
                <a:lnTo>
                  <a:pt x="34188" y="38456"/>
                </a:lnTo>
                <a:lnTo>
                  <a:pt x="33235" y="40877"/>
                </a:lnTo>
                <a:lnTo>
                  <a:pt x="29635" y="46107"/>
                </a:lnTo>
                <a:lnTo>
                  <a:pt x="27400" y="51607"/>
                </a:lnTo>
                <a:lnTo>
                  <a:pt x="26407" y="57226"/>
                </a:lnTo>
                <a:lnTo>
                  <a:pt x="25966" y="62898"/>
                </a:lnTo>
                <a:lnTo>
                  <a:pt x="24895" y="65744"/>
                </a:lnTo>
                <a:lnTo>
                  <a:pt x="21166" y="71446"/>
                </a:lnTo>
                <a:lnTo>
                  <a:pt x="18874" y="77156"/>
                </a:lnTo>
                <a:lnTo>
                  <a:pt x="17855" y="82869"/>
                </a:lnTo>
                <a:lnTo>
                  <a:pt x="17402" y="88583"/>
                </a:lnTo>
                <a:lnTo>
                  <a:pt x="16329" y="91440"/>
                </a:lnTo>
                <a:lnTo>
                  <a:pt x="12596" y="97155"/>
                </a:lnTo>
                <a:lnTo>
                  <a:pt x="9691" y="101176"/>
                </a:lnTo>
                <a:lnTo>
                  <a:pt x="9011" y="104657"/>
                </a:lnTo>
                <a:lnTo>
                  <a:pt x="8709" y="109379"/>
                </a:lnTo>
                <a:lnTo>
                  <a:pt x="8499" y="118425"/>
                </a:lnTo>
                <a:lnTo>
                  <a:pt x="7536" y="118955"/>
                </a:lnTo>
                <a:lnTo>
                  <a:pt x="0" y="120002"/>
                </a:lnTo>
                <a:lnTo>
                  <a:pt x="9028" y="120011"/>
                </a:lnTo>
                <a:lnTo>
                  <a:pt x="12651" y="119059"/>
                </a:lnTo>
                <a:lnTo>
                  <a:pt x="19217" y="115462"/>
                </a:lnTo>
                <a:lnTo>
                  <a:pt x="25310" y="113229"/>
                </a:lnTo>
                <a:lnTo>
                  <a:pt x="32145" y="111283"/>
                </a:lnTo>
                <a:lnTo>
                  <a:pt x="36635" y="109431"/>
                </a:lnTo>
                <a:lnTo>
                  <a:pt x="41534" y="107244"/>
                </a:lnTo>
                <a:lnTo>
                  <a:pt x="46704" y="105785"/>
                </a:lnTo>
                <a:lnTo>
                  <a:pt x="52056" y="104813"/>
                </a:lnTo>
                <a:lnTo>
                  <a:pt x="57529" y="104165"/>
                </a:lnTo>
                <a:lnTo>
                  <a:pt x="64035" y="103733"/>
                </a:lnTo>
                <a:lnTo>
                  <a:pt x="71230" y="103445"/>
                </a:lnTo>
                <a:lnTo>
                  <a:pt x="92469" y="103040"/>
                </a:lnTo>
                <a:lnTo>
                  <a:pt x="163244" y="102872"/>
                </a:lnTo>
                <a:lnTo>
                  <a:pt x="170707" y="103824"/>
                </a:lnTo>
                <a:lnTo>
                  <a:pt x="177587" y="105410"/>
                </a:lnTo>
                <a:lnTo>
                  <a:pt x="184079" y="107421"/>
                </a:lnTo>
                <a:lnTo>
                  <a:pt x="190312" y="108761"/>
                </a:lnTo>
                <a:lnTo>
                  <a:pt x="196372" y="109655"/>
                </a:lnTo>
                <a:lnTo>
                  <a:pt x="202317" y="110250"/>
                </a:lnTo>
                <a:lnTo>
                  <a:pt x="208186" y="111600"/>
                </a:lnTo>
                <a:lnTo>
                  <a:pt x="214003" y="113452"/>
                </a:lnTo>
                <a:lnTo>
                  <a:pt x="219786" y="115639"/>
                </a:lnTo>
                <a:lnTo>
                  <a:pt x="224594" y="118050"/>
                </a:lnTo>
                <a:lnTo>
                  <a:pt x="228752" y="120610"/>
                </a:lnTo>
                <a:lnTo>
                  <a:pt x="235911" y="125994"/>
                </a:lnTo>
                <a:lnTo>
                  <a:pt x="242269" y="131562"/>
                </a:lnTo>
                <a:lnTo>
                  <a:pt x="244345" y="134380"/>
                </a:lnTo>
                <a:lnTo>
                  <a:pt x="246652" y="140052"/>
                </a:lnTo>
                <a:lnTo>
                  <a:pt x="247677" y="145747"/>
                </a:lnTo>
                <a:lnTo>
                  <a:pt x="248133" y="151454"/>
                </a:lnTo>
                <a:lnTo>
                  <a:pt x="248336" y="157165"/>
                </a:lnTo>
                <a:lnTo>
                  <a:pt x="247437" y="160974"/>
                </a:lnTo>
                <a:lnTo>
                  <a:pt x="245885" y="165418"/>
                </a:lnTo>
                <a:lnTo>
                  <a:pt x="243899" y="170286"/>
                </a:lnTo>
                <a:lnTo>
                  <a:pt x="241621" y="174484"/>
                </a:lnTo>
                <a:lnTo>
                  <a:pt x="239151" y="178235"/>
                </a:lnTo>
                <a:lnTo>
                  <a:pt x="236551" y="181688"/>
                </a:lnTo>
                <a:lnTo>
                  <a:pt x="232913" y="184943"/>
                </a:lnTo>
                <a:lnTo>
                  <a:pt x="228583" y="188064"/>
                </a:lnTo>
                <a:lnTo>
                  <a:pt x="223791" y="191098"/>
                </a:lnTo>
                <a:lnTo>
                  <a:pt x="218692" y="193121"/>
                </a:lnTo>
                <a:lnTo>
                  <a:pt x="213387" y="194470"/>
                </a:lnTo>
                <a:lnTo>
                  <a:pt x="207946" y="195369"/>
                </a:lnTo>
                <a:lnTo>
                  <a:pt x="201460" y="196921"/>
                </a:lnTo>
                <a:lnTo>
                  <a:pt x="194279" y="198908"/>
                </a:lnTo>
                <a:lnTo>
                  <a:pt x="186635" y="201185"/>
                </a:lnTo>
                <a:lnTo>
                  <a:pt x="179633" y="202703"/>
                </a:lnTo>
                <a:lnTo>
                  <a:pt x="173060" y="203715"/>
                </a:lnTo>
                <a:lnTo>
                  <a:pt x="166773" y="204390"/>
                </a:lnTo>
                <a:lnTo>
                  <a:pt x="159725" y="204839"/>
                </a:lnTo>
                <a:lnTo>
                  <a:pt x="152168" y="205139"/>
                </a:lnTo>
                <a:lnTo>
                  <a:pt x="130420" y="205561"/>
                </a:lnTo>
                <a:lnTo>
                  <a:pt x="34814" y="205739"/>
                </a:lnTo>
                <a:lnTo>
                  <a:pt x="39248" y="205739"/>
                </a:lnTo>
                <a:lnTo>
                  <a:pt x="34185" y="2057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0"/>
          <p:cNvSpPr/>
          <p:nvPr/>
        </p:nvSpPr>
        <p:spPr>
          <a:xfrm>
            <a:off x="3157537" y="3429000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0"/>
                </a:moveTo>
                <a:lnTo>
                  <a:pt x="20151" y="0"/>
                </a:lnTo>
                <a:lnTo>
                  <a:pt x="23912" y="952"/>
                </a:lnTo>
                <a:lnTo>
                  <a:pt x="28324" y="2540"/>
                </a:lnTo>
                <a:lnTo>
                  <a:pt x="33170" y="4550"/>
                </a:lnTo>
                <a:lnTo>
                  <a:pt x="38306" y="5891"/>
                </a:lnTo>
                <a:lnTo>
                  <a:pt x="43635" y="6785"/>
                </a:lnTo>
                <a:lnTo>
                  <a:pt x="49092" y="7380"/>
                </a:lnTo>
                <a:lnTo>
                  <a:pt x="55588" y="7778"/>
                </a:lnTo>
                <a:lnTo>
                  <a:pt x="70426" y="8219"/>
                </a:lnTo>
                <a:lnTo>
                  <a:pt x="108246" y="8541"/>
                </a:lnTo>
                <a:lnTo>
                  <a:pt x="18859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1"/>
          <p:cNvSpPr/>
          <p:nvPr/>
        </p:nvSpPr>
        <p:spPr>
          <a:xfrm>
            <a:off x="3140392" y="3506152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37794" y="17145"/>
                </a:lnTo>
                <a:lnTo>
                  <a:pt x="43294" y="16193"/>
                </a:lnTo>
                <a:lnTo>
                  <a:pt x="47912" y="14605"/>
                </a:lnTo>
                <a:lnTo>
                  <a:pt x="51944" y="12594"/>
                </a:lnTo>
                <a:lnTo>
                  <a:pt x="56537" y="11254"/>
                </a:lnTo>
                <a:lnTo>
                  <a:pt x="61504" y="10360"/>
                </a:lnTo>
                <a:lnTo>
                  <a:pt x="66720" y="9764"/>
                </a:lnTo>
                <a:lnTo>
                  <a:pt x="73055" y="9367"/>
                </a:lnTo>
                <a:lnTo>
                  <a:pt x="87714" y="8926"/>
                </a:lnTo>
                <a:lnTo>
                  <a:pt x="122065" y="8619"/>
                </a:lnTo>
                <a:lnTo>
                  <a:pt x="129954" y="8604"/>
                </a:lnTo>
                <a:lnTo>
                  <a:pt x="137118" y="7641"/>
                </a:lnTo>
                <a:lnTo>
                  <a:pt x="143800" y="6046"/>
                </a:lnTo>
                <a:lnTo>
                  <a:pt x="150159" y="4031"/>
                </a:lnTo>
                <a:lnTo>
                  <a:pt x="157256" y="2687"/>
                </a:lnTo>
                <a:lnTo>
                  <a:pt x="164845" y="1792"/>
                </a:lnTo>
                <a:lnTo>
                  <a:pt x="178992" y="796"/>
                </a:lnTo>
                <a:lnTo>
                  <a:pt x="188454" y="354"/>
                </a:lnTo>
                <a:lnTo>
                  <a:pt x="198375" y="157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2"/>
          <p:cNvSpPr/>
          <p:nvPr/>
        </p:nvSpPr>
        <p:spPr>
          <a:xfrm>
            <a:off x="3466147" y="3617595"/>
            <a:ext cx="25718" cy="25718"/>
          </a:xfrm>
          <a:custGeom>
            <a:avLst/>
            <a:gdLst/>
            <a:ahLst/>
            <a:cxnLst/>
            <a:rect l="0" t="0" r="0" b="0"/>
            <a:pathLst>
              <a:path w="25718" h="25718">
                <a:moveTo>
                  <a:pt x="0" y="25717"/>
                </a:moveTo>
                <a:lnTo>
                  <a:pt x="0" y="9795"/>
                </a:lnTo>
                <a:lnTo>
                  <a:pt x="953" y="9387"/>
                </a:lnTo>
                <a:lnTo>
                  <a:pt x="2540" y="9115"/>
                </a:lnTo>
                <a:lnTo>
                  <a:pt x="8552" y="8574"/>
                </a:lnTo>
                <a:lnTo>
                  <a:pt x="8563" y="8573"/>
                </a:lnTo>
                <a:lnTo>
                  <a:pt x="15952" y="8572"/>
                </a:lnTo>
                <a:lnTo>
                  <a:pt x="17302" y="7620"/>
                </a:lnTo>
                <a:lnTo>
                  <a:pt x="19155" y="6032"/>
                </a:lnTo>
                <a:lnTo>
                  <a:pt x="2571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SMARTPenAnnotation273"/>
          <p:cNvSpPr/>
          <p:nvPr/>
        </p:nvSpPr>
        <p:spPr>
          <a:xfrm>
            <a:off x="3629081" y="3351851"/>
            <a:ext cx="238277" cy="274283"/>
          </a:xfrm>
          <a:custGeom>
            <a:avLst/>
            <a:gdLst/>
            <a:ahLst/>
            <a:cxnLst/>
            <a:rect l="0" t="0" r="0" b="0"/>
            <a:pathLst>
              <a:path w="238277" h="274283">
                <a:moveTo>
                  <a:pt x="188539" y="42859"/>
                </a:moveTo>
                <a:lnTo>
                  <a:pt x="183988" y="38308"/>
                </a:lnTo>
                <a:lnTo>
                  <a:pt x="183600" y="36015"/>
                </a:lnTo>
                <a:lnTo>
                  <a:pt x="184293" y="33533"/>
                </a:lnTo>
                <a:lnTo>
                  <a:pt x="187700" y="27259"/>
                </a:lnTo>
                <a:lnTo>
                  <a:pt x="187027" y="25791"/>
                </a:lnTo>
                <a:lnTo>
                  <a:pt x="183739" y="21620"/>
                </a:lnTo>
                <a:lnTo>
                  <a:pt x="182482" y="19175"/>
                </a:lnTo>
                <a:lnTo>
                  <a:pt x="181084" y="13917"/>
                </a:lnTo>
                <a:lnTo>
                  <a:pt x="178807" y="11182"/>
                </a:lnTo>
                <a:lnTo>
                  <a:pt x="175383" y="8406"/>
                </a:lnTo>
                <a:lnTo>
                  <a:pt x="171196" y="5602"/>
                </a:lnTo>
                <a:lnTo>
                  <a:pt x="164003" y="2488"/>
                </a:lnTo>
                <a:lnTo>
                  <a:pt x="156679" y="1104"/>
                </a:lnTo>
                <a:lnTo>
                  <a:pt x="152059" y="735"/>
                </a:lnTo>
                <a:lnTo>
                  <a:pt x="147074" y="488"/>
                </a:lnTo>
                <a:lnTo>
                  <a:pt x="133915" y="215"/>
                </a:lnTo>
                <a:lnTo>
                  <a:pt x="66924" y="0"/>
                </a:lnTo>
                <a:lnTo>
                  <a:pt x="60789" y="951"/>
                </a:lnTo>
                <a:lnTo>
                  <a:pt x="55747" y="2538"/>
                </a:lnTo>
                <a:lnTo>
                  <a:pt x="51434" y="4548"/>
                </a:lnTo>
                <a:lnTo>
                  <a:pt x="46653" y="5889"/>
                </a:lnTo>
                <a:lnTo>
                  <a:pt x="41561" y="6782"/>
                </a:lnTo>
                <a:lnTo>
                  <a:pt x="36260" y="7378"/>
                </a:lnTo>
                <a:lnTo>
                  <a:pt x="30823" y="8727"/>
                </a:lnTo>
                <a:lnTo>
                  <a:pt x="25292" y="10579"/>
                </a:lnTo>
                <a:lnTo>
                  <a:pt x="19700" y="12766"/>
                </a:lnTo>
                <a:lnTo>
                  <a:pt x="15020" y="15177"/>
                </a:lnTo>
                <a:lnTo>
                  <a:pt x="10947" y="17737"/>
                </a:lnTo>
                <a:lnTo>
                  <a:pt x="7279" y="20396"/>
                </a:lnTo>
                <a:lnTo>
                  <a:pt x="4834" y="23121"/>
                </a:lnTo>
                <a:lnTo>
                  <a:pt x="3204" y="25890"/>
                </a:lnTo>
                <a:lnTo>
                  <a:pt x="1392" y="31507"/>
                </a:lnTo>
                <a:lnTo>
                  <a:pt x="373" y="40024"/>
                </a:lnTo>
                <a:lnTo>
                  <a:pt x="71" y="48580"/>
                </a:lnTo>
                <a:lnTo>
                  <a:pt x="0" y="54292"/>
                </a:lnTo>
                <a:lnTo>
                  <a:pt x="1886" y="57148"/>
                </a:lnTo>
                <a:lnTo>
                  <a:pt x="9062" y="62862"/>
                </a:lnTo>
                <a:lnTo>
                  <a:pt x="10785" y="65719"/>
                </a:lnTo>
                <a:lnTo>
                  <a:pt x="10981" y="68577"/>
                </a:lnTo>
                <a:lnTo>
                  <a:pt x="10160" y="71434"/>
                </a:lnTo>
                <a:lnTo>
                  <a:pt x="11517" y="74291"/>
                </a:lnTo>
                <a:lnTo>
                  <a:pt x="18104" y="80006"/>
                </a:lnTo>
                <a:lnTo>
                  <a:pt x="22529" y="82864"/>
                </a:lnTo>
                <a:lnTo>
                  <a:pt x="27383" y="85721"/>
                </a:lnTo>
                <a:lnTo>
                  <a:pt x="32524" y="88579"/>
                </a:lnTo>
                <a:lnTo>
                  <a:pt x="43316" y="94294"/>
                </a:lnTo>
                <a:lnTo>
                  <a:pt x="48861" y="97151"/>
                </a:lnTo>
                <a:lnTo>
                  <a:pt x="55415" y="100008"/>
                </a:lnTo>
                <a:lnTo>
                  <a:pt x="62642" y="102866"/>
                </a:lnTo>
                <a:lnTo>
                  <a:pt x="70317" y="105724"/>
                </a:lnTo>
                <a:lnTo>
                  <a:pt x="77339" y="108581"/>
                </a:lnTo>
                <a:lnTo>
                  <a:pt x="83926" y="111439"/>
                </a:lnTo>
                <a:lnTo>
                  <a:pt x="90222" y="114296"/>
                </a:lnTo>
                <a:lnTo>
                  <a:pt x="96324" y="118106"/>
                </a:lnTo>
                <a:lnTo>
                  <a:pt x="102297" y="122551"/>
                </a:lnTo>
                <a:lnTo>
                  <a:pt x="108184" y="127419"/>
                </a:lnTo>
                <a:lnTo>
                  <a:pt x="114014" y="131618"/>
                </a:lnTo>
                <a:lnTo>
                  <a:pt x="119806" y="135369"/>
                </a:lnTo>
                <a:lnTo>
                  <a:pt x="125571" y="138822"/>
                </a:lnTo>
                <a:lnTo>
                  <a:pt x="132273" y="142077"/>
                </a:lnTo>
                <a:lnTo>
                  <a:pt x="139598" y="145199"/>
                </a:lnTo>
                <a:lnTo>
                  <a:pt x="147339" y="148233"/>
                </a:lnTo>
                <a:lnTo>
                  <a:pt x="154405" y="151208"/>
                </a:lnTo>
                <a:lnTo>
                  <a:pt x="167335" y="157054"/>
                </a:lnTo>
                <a:lnTo>
                  <a:pt x="185325" y="165700"/>
                </a:lnTo>
                <a:lnTo>
                  <a:pt x="190206" y="168568"/>
                </a:lnTo>
                <a:lnTo>
                  <a:pt x="194413" y="171432"/>
                </a:lnTo>
                <a:lnTo>
                  <a:pt x="198170" y="174295"/>
                </a:lnTo>
                <a:lnTo>
                  <a:pt x="204884" y="182554"/>
                </a:lnTo>
                <a:lnTo>
                  <a:pt x="208008" y="187424"/>
                </a:lnTo>
                <a:lnTo>
                  <a:pt x="214019" y="195375"/>
                </a:lnTo>
                <a:lnTo>
                  <a:pt x="219866" y="202084"/>
                </a:lnTo>
                <a:lnTo>
                  <a:pt x="225639" y="208240"/>
                </a:lnTo>
                <a:lnTo>
                  <a:pt x="234245" y="217062"/>
                </a:lnTo>
                <a:lnTo>
                  <a:pt x="236154" y="219954"/>
                </a:lnTo>
                <a:lnTo>
                  <a:pt x="238276" y="225708"/>
                </a:lnTo>
                <a:lnTo>
                  <a:pt x="237889" y="228575"/>
                </a:lnTo>
                <a:lnTo>
                  <a:pt x="236679" y="231440"/>
                </a:lnTo>
                <a:lnTo>
                  <a:pt x="232794" y="237162"/>
                </a:lnTo>
                <a:lnTo>
                  <a:pt x="227893" y="242881"/>
                </a:lnTo>
                <a:lnTo>
                  <a:pt x="226205" y="245739"/>
                </a:lnTo>
                <a:lnTo>
                  <a:pt x="224329" y="251455"/>
                </a:lnTo>
                <a:lnTo>
                  <a:pt x="222876" y="253361"/>
                </a:lnTo>
                <a:lnTo>
                  <a:pt x="220955" y="254631"/>
                </a:lnTo>
                <a:lnTo>
                  <a:pt x="215328" y="256994"/>
                </a:lnTo>
                <a:lnTo>
                  <a:pt x="206478" y="261220"/>
                </a:lnTo>
                <a:lnTo>
                  <a:pt x="200498" y="262728"/>
                </a:lnTo>
                <a:lnTo>
                  <a:pt x="193654" y="263733"/>
                </a:lnTo>
                <a:lnTo>
                  <a:pt x="186234" y="264403"/>
                </a:lnTo>
                <a:lnTo>
                  <a:pt x="180334" y="265803"/>
                </a:lnTo>
                <a:lnTo>
                  <a:pt x="175449" y="267688"/>
                </a:lnTo>
                <a:lnTo>
                  <a:pt x="171240" y="269897"/>
                </a:lnTo>
                <a:lnTo>
                  <a:pt x="166529" y="271370"/>
                </a:lnTo>
                <a:lnTo>
                  <a:pt x="161482" y="272352"/>
                </a:lnTo>
                <a:lnTo>
                  <a:pt x="156214" y="273007"/>
                </a:lnTo>
                <a:lnTo>
                  <a:pt x="150796" y="273443"/>
                </a:lnTo>
                <a:lnTo>
                  <a:pt x="145279" y="273734"/>
                </a:lnTo>
                <a:lnTo>
                  <a:pt x="131839" y="274201"/>
                </a:lnTo>
                <a:lnTo>
                  <a:pt x="124960" y="274282"/>
                </a:lnTo>
                <a:lnTo>
                  <a:pt x="122341" y="273341"/>
                </a:lnTo>
                <a:lnTo>
                  <a:pt x="116890" y="269755"/>
                </a:lnTo>
                <a:lnTo>
                  <a:pt x="111292" y="264987"/>
                </a:lnTo>
                <a:lnTo>
                  <a:pt x="108466" y="262382"/>
                </a:lnTo>
                <a:lnTo>
                  <a:pt x="105629" y="260645"/>
                </a:lnTo>
                <a:lnTo>
                  <a:pt x="99937" y="258715"/>
                </a:lnTo>
                <a:lnTo>
                  <a:pt x="98039" y="256295"/>
                </a:lnTo>
                <a:lnTo>
                  <a:pt x="96773" y="252777"/>
                </a:lnTo>
                <a:lnTo>
                  <a:pt x="95366" y="244741"/>
                </a:lnTo>
                <a:lnTo>
                  <a:pt x="94741" y="237994"/>
                </a:lnTo>
                <a:lnTo>
                  <a:pt x="95527" y="234861"/>
                </a:lnTo>
                <a:lnTo>
                  <a:pt x="98940" y="228841"/>
                </a:lnTo>
                <a:lnTo>
                  <a:pt x="103632" y="222990"/>
                </a:lnTo>
                <a:lnTo>
                  <a:pt x="106216" y="220096"/>
                </a:lnTo>
                <a:lnTo>
                  <a:pt x="109845" y="217214"/>
                </a:lnTo>
                <a:lnTo>
                  <a:pt x="114168" y="214341"/>
                </a:lnTo>
                <a:lnTo>
                  <a:pt x="118956" y="211473"/>
                </a:lnTo>
                <a:lnTo>
                  <a:pt x="124053" y="208608"/>
                </a:lnTo>
                <a:lnTo>
                  <a:pt x="134795" y="202885"/>
                </a:lnTo>
                <a:lnTo>
                  <a:pt x="140328" y="199073"/>
                </a:lnTo>
                <a:lnTo>
                  <a:pt x="145920" y="194627"/>
                </a:lnTo>
                <a:lnTo>
                  <a:pt x="151554" y="189758"/>
                </a:lnTo>
                <a:lnTo>
                  <a:pt x="160353" y="181807"/>
                </a:lnTo>
                <a:lnTo>
                  <a:pt x="164033" y="178353"/>
                </a:lnTo>
                <a:lnTo>
                  <a:pt x="168392" y="175098"/>
                </a:lnTo>
                <a:lnTo>
                  <a:pt x="173202" y="171976"/>
                </a:lnTo>
                <a:lnTo>
                  <a:pt x="178314" y="168942"/>
                </a:lnTo>
                <a:lnTo>
                  <a:pt x="183628" y="165014"/>
                </a:lnTo>
                <a:lnTo>
                  <a:pt x="189074" y="160491"/>
                </a:lnTo>
                <a:lnTo>
                  <a:pt x="199254" y="151337"/>
                </a:lnTo>
                <a:lnTo>
                  <a:pt x="206953" y="144094"/>
                </a:lnTo>
                <a:lnTo>
                  <a:pt x="210340" y="139876"/>
                </a:lnTo>
                <a:lnTo>
                  <a:pt x="213551" y="135159"/>
                </a:lnTo>
                <a:lnTo>
                  <a:pt x="216643" y="130110"/>
                </a:lnTo>
                <a:lnTo>
                  <a:pt x="220079" y="121960"/>
                </a:lnTo>
                <a:lnTo>
                  <a:pt x="221607" y="114209"/>
                </a:lnTo>
                <a:lnTo>
                  <a:pt x="222014" y="109476"/>
                </a:lnTo>
                <a:lnTo>
                  <a:pt x="222285" y="104415"/>
                </a:lnTo>
                <a:lnTo>
                  <a:pt x="221514" y="100089"/>
                </a:lnTo>
                <a:lnTo>
                  <a:pt x="216830" y="89449"/>
                </a:lnTo>
                <a:lnTo>
                  <a:pt x="215400" y="83251"/>
                </a:lnTo>
                <a:lnTo>
                  <a:pt x="214764" y="77321"/>
                </a:lnTo>
                <a:lnTo>
                  <a:pt x="214595" y="74406"/>
                </a:lnTo>
                <a:lnTo>
                  <a:pt x="213529" y="72463"/>
                </a:lnTo>
                <a:lnTo>
                  <a:pt x="211866" y="71167"/>
                </a:lnTo>
                <a:lnTo>
                  <a:pt x="209806" y="70304"/>
                </a:lnTo>
                <a:lnTo>
                  <a:pt x="204976" y="69344"/>
                </a:lnTo>
                <a:lnTo>
                  <a:pt x="199654" y="68917"/>
                </a:lnTo>
                <a:lnTo>
                  <a:pt x="192255" y="68677"/>
                </a:lnTo>
                <a:lnTo>
                  <a:pt x="188539" y="685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SMARTPenAnnotation274"/>
          <p:cNvSpPr/>
          <p:nvPr/>
        </p:nvSpPr>
        <p:spPr>
          <a:xfrm>
            <a:off x="1408896" y="3874770"/>
            <a:ext cx="290802" cy="222873"/>
          </a:xfrm>
          <a:custGeom>
            <a:avLst/>
            <a:gdLst/>
            <a:ahLst/>
            <a:cxnLst/>
            <a:rect l="0" t="0" r="0" b="0"/>
            <a:pathLst>
              <a:path w="290802" h="222873">
                <a:moveTo>
                  <a:pt x="102721" y="0"/>
                </a:moveTo>
                <a:lnTo>
                  <a:pt x="95340" y="0"/>
                </a:lnTo>
                <a:lnTo>
                  <a:pt x="87540" y="5891"/>
                </a:lnTo>
                <a:lnTo>
                  <a:pt x="82321" y="7381"/>
                </a:lnTo>
                <a:lnTo>
                  <a:pt x="80549" y="8730"/>
                </a:lnTo>
                <a:lnTo>
                  <a:pt x="79367" y="10583"/>
                </a:lnTo>
                <a:lnTo>
                  <a:pt x="78579" y="12770"/>
                </a:lnTo>
                <a:lnTo>
                  <a:pt x="76149" y="15181"/>
                </a:lnTo>
                <a:lnTo>
                  <a:pt x="68369" y="20399"/>
                </a:lnTo>
                <a:lnTo>
                  <a:pt x="63627" y="23125"/>
                </a:lnTo>
                <a:lnTo>
                  <a:pt x="53278" y="28692"/>
                </a:lnTo>
                <a:lnTo>
                  <a:pt x="48804" y="32463"/>
                </a:lnTo>
                <a:lnTo>
                  <a:pt x="44869" y="36882"/>
                </a:lnTo>
                <a:lnTo>
                  <a:pt x="41293" y="41733"/>
                </a:lnTo>
                <a:lnTo>
                  <a:pt x="37957" y="45919"/>
                </a:lnTo>
                <a:lnTo>
                  <a:pt x="34780" y="49663"/>
                </a:lnTo>
                <a:lnTo>
                  <a:pt x="31709" y="53111"/>
                </a:lnTo>
                <a:lnTo>
                  <a:pt x="28710" y="57315"/>
                </a:lnTo>
                <a:lnTo>
                  <a:pt x="25758" y="62022"/>
                </a:lnTo>
                <a:lnTo>
                  <a:pt x="22837" y="67066"/>
                </a:lnTo>
                <a:lnTo>
                  <a:pt x="17052" y="77749"/>
                </a:lnTo>
                <a:lnTo>
                  <a:pt x="5577" y="100130"/>
                </a:lnTo>
                <a:lnTo>
                  <a:pt x="3668" y="105806"/>
                </a:lnTo>
                <a:lnTo>
                  <a:pt x="2396" y="111495"/>
                </a:lnTo>
                <a:lnTo>
                  <a:pt x="1547" y="117192"/>
                </a:lnTo>
                <a:lnTo>
                  <a:pt x="982" y="122896"/>
                </a:lnTo>
                <a:lnTo>
                  <a:pt x="605" y="128603"/>
                </a:lnTo>
                <a:lnTo>
                  <a:pt x="354" y="134313"/>
                </a:lnTo>
                <a:lnTo>
                  <a:pt x="74" y="145737"/>
                </a:lnTo>
                <a:lnTo>
                  <a:pt x="0" y="151450"/>
                </a:lnTo>
                <a:lnTo>
                  <a:pt x="903" y="156212"/>
                </a:lnTo>
                <a:lnTo>
                  <a:pt x="2457" y="160338"/>
                </a:lnTo>
                <a:lnTo>
                  <a:pt x="6724" y="168416"/>
                </a:lnTo>
                <a:lnTo>
                  <a:pt x="11796" y="178357"/>
                </a:lnTo>
                <a:lnTo>
                  <a:pt x="14482" y="182722"/>
                </a:lnTo>
                <a:lnTo>
                  <a:pt x="17225" y="186584"/>
                </a:lnTo>
                <a:lnTo>
                  <a:pt x="22813" y="193416"/>
                </a:lnTo>
                <a:lnTo>
                  <a:pt x="28471" y="199628"/>
                </a:lnTo>
                <a:lnTo>
                  <a:pt x="36701" y="205563"/>
                </a:lnTo>
                <a:lnTo>
                  <a:pt x="41563" y="208480"/>
                </a:lnTo>
                <a:lnTo>
                  <a:pt x="46709" y="211376"/>
                </a:lnTo>
                <a:lnTo>
                  <a:pt x="57507" y="217135"/>
                </a:lnTo>
                <a:lnTo>
                  <a:pt x="66116" y="220329"/>
                </a:lnTo>
                <a:lnTo>
                  <a:pt x="74069" y="221749"/>
                </a:lnTo>
                <a:lnTo>
                  <a:pt x="78857" y="222127"/>
                </a:lnTo>
                <a:lnTo>
                  <a:pt x="83954" y="222380"/>
                </a:lnTo>
                <a:lnTo>
                  <a:pt x="94698" y="222660"/>
                </a:lnTo>
                <a:lnTo>
                  <a:pt x="131355" y="222872"/>
                </a:lnTo>
                <a:lnTo>
                  <a:pt x="138003" y="221923"/>
                </a:lnTo>
                <a:lnTo>
                  <a:pt x="144340" y="220339"/>
                </a:lnTo>
                <a:lnTo>
                  <a:pt x="150470" y="218330"/>
                </a:lnTo>
                <a:lnTo>
                  <a:pt x="156461" y="216038"/>
                </a:lnTo>
                <a:lnTo>
                  <a:pt x="162360" y="213558"/>
                </a:lnTo>
                <a:lnTo>
                  <a:pt x="168198" y="210952"/>
                </a:lnTo>
                <a:lnTo>
                  <a:pt x="179764" y="205516"/>
                </a:lnTo>
                <a:lnTo>
                  <a:pt x="202712" y="194266"/>
                </a:lnTo>
                <a:lnTo>
                  <a:pt x="208434" y="190471"/>
                </a:lnTo>
                <a:lnTo>
                  <a:pt x="214154" y="186035"/>
                </a:lnTo>
                <a:lnTo>
                  <a:pt x="219872" y="181173"/>
                </a:lnTo>
                <a:lnTo>
                  <a:pt x="225589" y="176979"/>
                </a:lnTo>
                <a:lnTo>
                  <a:pt x="231306" y="173231"/>
                </a:lnTo>
                <a:lnTo>
                  <a:pt x="237021" y="169780"/>
                </a:lnTo>
                <a:lnTo>
                  <a:pt x="242737" y="165574"/>
                </a:lnTo>
                <a:lnTo>
                  <a:pt x="248453" y="160865"/>
                </a:lnTo>
                <a:lnTo>
                  <a:pt x="254168" y="155821"/>
                </a:lnTo>
                <a:lnTo>
                  <a:pt x="258931" y="150553"/>
                </a:lnTo>
                <a:lnTo>
                  <a:pt x="263058" y="145136"/>
                </a:lnTo>
                <a:lnTo>
                  <a:pt x="266763" y="139619"/>
                </a:lnTo>
                <a:lnTo>
                  <a:pt x="270185" y="134037"/>
                </a:lnTo>
                <a:lnTo>
                  <a:pt x="273418" y="128410"/>
                </a:lnTo>
                <a:lnTo>
                  <a:pt x="279551" y="117078"/>
                </a:lnTo>
                <a:lnTo>
                  <a:pt x="285452" y="105692"/>
                </a:lnTo>
                <a:lnTo>
                  <a:pt x="287407" y="99989"/>
                </a:lnTo>
                <a:lnTo>
                  <a:pt x="288710" y="94282"/>
                </a:lnTo>
                <a:lnTo>
                  <a:pt x="289579" y="88572"/>
                </a:lnTo>
                <a:lnTo>
                  <a:pt x="290158" y="83813"/>
                </a:lnTo>
                <a:lnTo>
                  <a:pt x="290544" y="79688"/>
                </a:lnTo>
                <a:lnTo>
                  <a:pt x="290801" y="75985"/>
                </a:lnTo>
                <a:lnTo>
                  <a:pt x="289068" y="71611"/>
                </a:lnTo>
                <a:lnTo>
                  <a:pt x="286007" y="66791"/>
                </a:lnTo>
                <a:lnTo>
                  <a:pt x="282062" y="61672"/>
                </a:lnTo>
                <a:lnTo>
                  <a:pt x="278479" y="56355"/>
                </a:lnTo>
                <a:lnTo>
                  <a:pt x="275138" y="50905"/>
                </a:lnTo>
                <a:lnTo>
                  <a:pt x="271958" y="45367"/>
                </a:lnTo>
                <a:lnTo>
                  <a:pt x="267933" y="40722"/>
                </a:lnTo>
                <a:lnTo>
                  <a:pt x="263345" y="36673"/>
                </a:lnTo>
                <a:lnTo>
                  <a:pt x="258381" y="33021"/>
                </a:lnTo>
                <a:lnTo>
                  <a:pt x="253167" y="29634"/>
                </a:lnTo>
                <a:lnTo>
                  <a:pt x="247786" y="26423"/>
                </a:lnTo>
                <a:lnTo>
                  <a:pt x="242293" y="23330"/>
                </a:lnTo>
                <a:lnTo>
                  <a:pt x="235774" y="20316"/>
                </a:lnTo>
                <a:lnTo>
                  <a:pt x="228571" y="17354"/>
                </a:lnTo>
                <a:lnTo>
                  <a:pt x="220911" y="14427"/>
                </a:lnTo>
                <a:lnTo>
                  <a:pt x="212947" y="12475"/>
                </a:lnTo>
                <a:lnTo>
                  <a:pt x="204780" y="11174"/>
                </a:lnTo>
                <a:lnTo>
                  <a:pt x="196478" y="10307"/>
                </a:lnTo>
                <a:lnTo>
                  <a:pt x="188085" y="8776"/>
                </a:lnTo>
                <a:lnTo>
                  <a:pt x="179633" y="6803"/>
                </a:lnTo>
                <a:lnTo>
                  <a:pt x="171141" y="4535"/>
                </a:lnTo>
                <a:lnTo>
                  <a:pt x="161669" y="3023"/>
                </a:lnTo>
                <a:lnTo>
                  <a:pt x="151545" y="2016"/>
                </a:lnTo>
                <a:lnTo>
                  <a:pt x="140985" y="1343"/>
                </a:lnTo>
                <a:lnTo>
                  <a:pt x="132040" y="1848"/>
                </a:lnTo>
                <a:lnTo>
                  <a:pt x="124172" y="3137"/>
                </a:lnTo>
                <a:lnTo>
                  <a:pt x="117022" y="4949"/>
                </a:lnTo>
                <a:lnTo>
                  <a:pt x="110350" y="6156"/>
                </a:lnTo>
                <a:lnTo>
                  <a:pt x="103997" y="6962"/>
                </a:lnTo>
                <a:lnTo>
                  <a:pt x="97856" y="7498"/>
                </a:lnTo>
                <a:lnTo>
                  <a:pt x="90905" y="8809"/>
                </a:lnTo>
                <a:lnTo>
                  <a:pt x="83414" y="10635"/>
                </a:lnTo>
                <a:lnTo>
                  <a:pt x="75562" y="12805"/>
                </a:lnTo>
                <a:lnTo>
                  <a:pt x="68423" y="15204"/>
                </a:lnTo>
                <a:lnTo>
                  <a:pt x="61758" y="17756"/>
                </a:lnTo>
                <a:lnTo>
                  <a:pt x="55410" y="20410"/>
                </a:lnTo>
                <a:lnTo>
                  <a:pt x="50225" y="23131"/>
                </a:lnTo>
                <a:lnTo>
                  <a:pt x="41924" y="28695"/>
                </a:lnTo>
                <a:lnTo>
                  <a:pt x="37425" y="30560"/>
                </a:lnTo>
                <a:lnTo>
                  <a:pt x="32520" y="31803"/>
                </a:lnTo>
                <a:lnTo>
                  <a:pt x="27346" y="32632"/>
                </a:lnTo>
                <a:lnTo>
                  <a:pt x="23896" y="34137"/>
                </a:lnTo>
                <a:lnTo>
                  <a:pt x="21596" y="36093"/>
                </a:lnTo>
                <a:lnTo>
                  <a:pt x="16996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SMARTPenAnnotation275"/>
          <p:cNvSpPr/>
          <p:nvPr/>
        </p:nvSpPr>
        <p:spPr>
          <a:xfrm>
            <a:off x="1443037" y="3994785"/>
            <a:ext cx="300039" cy="8573"/>
          </a:xfrm>
          <a:custGeom>
            <a:avLst/>
            <a:gdLst/>
            <a:ahLst/>
            <a:cxnLst/>
            <a:rect l="0" t="0" r="0" b="0"/>
            <a:pathLst>
              <a:path w="300039" h="8573">
                <a:moveTo>
                  <a:pt x="0" y="8572"/>
                </a:moveTo>
                <a:lnTo>
                  <a:pt x="0" y="104"/>
                </a:lnTo>
                <a:lnTo>
                  <a:pt x="9325" y="13"/>
                </a:lnTo>
                <a:lnTo>
                  <a:pt x="3000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" name="SMARTPenAnnotation276"/>
          <p:cNvSpPr/>
          <p:nvPr/>
        </p:nvSpPr>
        <p:spPr>
          <a:xfrm>
            <a:off x="1948814" y="3926204"/>
            <a:ext cx="137162" cy="1"/>
          </a:xfrm>
          <a:custGeom>
            <a:avLst/>
            <a:gdLst/>
            <a:ahLst/>
            <a:cxnLst/>
            <a:rect l="0" t="0" r="0" b="0"/>
            <a:pathLst>
              <a:path w="137162" h="1">
                <a:moveTo>
                  <a:pt x="0" y="0"/>
                </a:moveTo>
                <a:lnTo>
                  <a:pt x="1371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SMARTPenAnnotation277"/>
          <p:cNvSpPr/>
          <p:nvPr/>
        </p:nvSpPr>
        <p:spPr>
          <a:xfrm>
            <a:off x="1914525" y="3986212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41711" y="17145"/>
                </a:lnTo>
                <a:lnTo>
                  <a:pt x="47810" y="16192"/>
                </a:lnTo>
                <a:lnTo>
                  <a:pt x="54733" y="14605"/>
                </a:lnTo>
                <a:lnTo>
                  <a:pt x="62206" y="12594"/>
                </a:lnTo>
                <a:lnTo>
                  <a:pt x="69093" y="11254"/>
                </a:lnTo>
                <a:lnTo>
                  <a:pt x="75589" y="10360"/>
                </a:lnTo>
                <a:lnTo>
                  <a:pt x="81825" y="9764"/>
                </a:lnTo>
                <a:lnTo>
                  <a:pt x="88840" y="9367"/>
                </a:lnTo>
                <a:lnTo>
                  <a:pt x="104254" y="8926"/>
                </a:lnTo>
                <a:lnTo>
                  <a:pt x="139129" y="8619"/>
                </a:lnTo>
                <a:lnTo>
                  <a:pt x="215442" y="8573"/>
                </a:lnTo>
                <a:lnTo>
                  <a:pt x="218875" y="7620"/>
                </a:lnTo>
                <a:lnTo>
                  <a:pt x="222117" y="6033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SMARTPenAnnotation278"/>
          <p:cNvSpPr/>
          <p:nvPr/>
        </p:nvSpPr>
        <p:spPr>
          <a:xfrm>
            <a:off x="2386022" y="3806192"/>
            <a:ext cx="227448" cy="222884"/>
          </a:xfrm>
          <a:custGeom>
            <a:avLst/>
            <a:gdLst/>
            <a:ahLst/>
            <a:cxnLst/>
            <a:rect l="0" t="0" r="0" b="0"/>
            <a:pathLst>
              <a:path w="227448" h="222884">
                <a:moveTo>
                  <a:pt x="154295" y="17143"/>
                </a:moveTo>
                <a:lnTo>
                  <a:pt x="154295" y="8923"/>
                </a:lnTo>
                <a:lnTo>
                  <a:pt x="149744" y="4124"/>
                </a:lnTo>
                <a:lnTo>
                  <a:pt x="147451" y="2748"/>
                </a:lnTo>
                <a:lnTo>
                  <a:pt x="142363" y="1220"/>
                </a:lnTo>
                <a:lnTo>
                  <a:pt x="136927" y="541"/>
                </a:lnTo>
                <a:lnTo>
                  <a:pt x="131336" y="239"/>
                </a:lnTo>
                <a:lnTo>
                  <a:pt x="125676" y="105"/>
                </a:lnTo>
                <a:lnTo>
                  <a:pt x="87231" y="0"/>
                </a:lnTo>
                <a:lnTo>
                  <a:pt x="81963" y="952"/>
                </a:lnTo>
                <a:lnTo>
                  <a:pt x="76546" y="2539"/>
                </a:lnTo>
                <a:lnTo>
                  <a:pt x="71030" y="4549"/>
                </a:lnTo>
                <a:lnTo>
                  <a:pt x="66400" y="5890"/>
                </a:lnTo>
                <a:lnTo>
                  <a:pt x="62361" y="6783"/>
                </a:lnTo>
                <a:lnTo>
                  <a:pt x="55333" y="7776"/>
                </a:lnTo>
                <a:lnTo>
                  <a:pt x="49034" y="8217"/>
                </a:lnTo>
                <a:lnTo>
                  <a:pt x="43121" y="8500"/>
                </a:lnTo>
                <a:lnTo>
                  <a:pt x="34399" y="8569"/>
                </a:lnTo>
                <a:lnTo>
                  <a:pt x="34296" y="15355"/>
                </a:lnTo>
                <a:lnTo>
                  <a:pt x="34283" y="21341"/>
                </a:lnTo>
                <a:lnTo>
                  <a:pt x="35235" y="23751"/>
                </a:lnTo>
                <a:lnTo>
                  <a:pt x="38832" y="28970"/>
                </a:lnTo>
                <a:lnTo>
                  <a:pt x="41066" y="34464"/>
                </a:lnTo>
                <a:lnTo>
                  <a:pt x="41661" y="37263"/>
                </a:lnTo>
                <a:lnTo>
                  <a:pt x="41106" y="40081"/>
                </a:lnTo>
                <a:lnTo>
                  <a:pt x="37949" y="45753"/>
                </a:lnTo>
                <a:lnTo>
                  <a:pt x="35910" y="51448"/>
                </a:lnTo>
                <a:lnTo>
                  <a:pt x="35367" y="54301"/>
                </a:lnTo>
                <a:lnTo>
                  <a:pt x="32223" y="60010"/>
                </a:lnTo>
                <a:lnTo>
                  <a:pt x="30051" y="62866"/>
                </a:lnTo>
                <a:lnTo>
                  <a:pt x="28603" y="66675"/>
                </a:lnTo>
                <a:lnTo>
                  <a:pt x="27638" y="71119"/>
                </a:lnTo>
                <a:lnTo>
                  <a:pt x="26995" y="75987"/>
                </a:lnTo>
                <a:lnTo>
                  <a:pt x="25613" y="80185"/>
                </a:lnTo>
                <a:lnTo>
                  <a:pt x="23740" y="83936"/>
                </a:lnTo>
                <a:lnTo>
                  <a:pt x="19118" y="90644"/>
                </a:lnTo>
                <a:lnTo>
                  <a:pt x="13889" y="96799"/>
                </a:lnTo>
                <a:lnTo>
                  <a:pt x="12113" y="100727"/>
                </a:lnTo>
                <a:lnTo>
                  <a:pt x="10930" y="105251"/>
                </a:lnTo>
                <a:lnTo>
                  <a:pt x="10141" y="110171"/>
                </a:lnTo>
                <a:lnTo>
                  <a:pt x="8662" y="113452"/>
                </a:lnTo>
                <a:lnTo>
                  <a:pt x="6724" y="115639"/>
                </a:lnTo>
                <a:lnTo>
                  <a:pt x="4479" y="117097"/>
                </a:lnTo>
                <a:lnTo>
                  <a:pt x="2983" y="119021"/>
                </a:lnTo>
                <a:lnTo>
                  <a:pt x="1985" y="121257"/>
                </a:lnTo>
                <a:lnTo>
                  <a:pt x="877" y="126281"/>
                </a:lnTo>
                <a:lnTo>
                  <a:pt x="384" y="131688"/>
                </a:lnTo>
                <a:lnTo>
                  <a:pt x="165" y="137267"/>
                </a:lnTo>
                <a:lnTo>
                  <a:pt x="0" y="145235"/>
                </a:lnTo>
                <a:lnTo>
                  <a:pt x="6776" y="145665"/>
                </a:lnTo>
                <a:lnTo>
                  <a:pt x="12761" y="145717"/>
                </a:lnTo>
                <a:lnTo>
                  <a:pt x="40614" y="145729"/>
                </a:lnTo>
                <a:lnTo>
                  <a:pt x="47075" y="144777"/>
                </a:lnTo>
                <a:lnTo>
                  <a:pt x="54240" y="143190"/>
                </a:lnTo>
                <a:lnTo>
                  <a:pt x="61875" y="141179"/>
                </a:lnTo>
                <a:lnTo>
                  <a:pt x="68869" y="139839"/>
                </a:lnTo>
                <a:lnTo>
                  <a:pt x="75437" y="138945"/>
                </a:lnTo>
                <a:lnTo>
                  <a:pt x="81720" y="138349"/>
                </a:lnTo>
                <a:lnTo>
                  <a:pt x="88767" y="137952"/>
                </a:lnTo>
                <a:lnTo>
                  <a:pt x="104216" y="137511"/>
                </a:lnTo>
                <a:lnTo>
                  <a:pt x="154414" y="137189"/>
                </a:lnTo>
                <a:lnTo>
                  <a:pt x="161994" y="138131"/>
                </a:lnTo>
                <a:lnTo>
                  <a:pt x="168953" y="139712"/>
                </a:lnTo>
                <a:lnTo>
                  <a:pt x="175497" y="141718"/>
                </a:lnTo>
                <a:lnTo>
                  <a:pt x="181765" y="143055"/>
                </a:lnTo>
                <a:lnTo>
                  <a:pt x="187848" y="143947"/>
                </a:lnTo>
                <a:lnTo>
                  <a:pt x="193809" y="144541"/>
                </a:lnTo>
                <a:lnTo>
                  <a:pt x="198735" y="145890"/>
                </a:lnTo>
                <a:lnTo>
                  <a:pt x="202972" y="147742"/>
                </a:lnTo>
                <a:lnTo>
                  <a:pt x="206748" y="149929"/>
                </a:lnTo>
                <a:lnTo>
                  <a:pt x="213485" y="152359"/>
                </a:lnTo>
                <a:lnTo>
                  <a:pt x="216615" y="153007"/>
                </a:lnTo>
                <a:lnTo>
                  <a:pt x="218702" y="154391"/>
                </a:lnTo>
                <a:lnTo>
                  <a:pt x="220093" y="156266"/>
                </a:lnTo>
                <a:lnTo>
                  <a:pt x="221020" y="158469"/>
                </a:lnTo>
                <a:lnTo>
                  <a:pt x="222591" y="159938"/>
                </a:lnTo>
                <a:lnTo>
                  <a:pt x="224591" y="160917"/>
                </a:lnTo>
                <a:lnTo>
                  <a:pt x="226876" y="161570"/>
                </a:lnTo>
                <a:lnTo>
                  <a:pt x="227447" y="162957"/>
                </a:lnTo>
                <a:lnTo>
                  <a:pt x="226876" y="164835"/>
                </a:lnTo>
                <a:lnTo>
                  <a:pt x="225542" y="167039"/>
                </a:lnTo>
                <a:lnTo>
                  <a:pt x="224061" y="172028"/>
                </a:lnTo>
                <a:lnTo>
                  <a:pt x="223665" y="174692"/>
                </a:lnTo>
                <a:lnTo>
                  <a:pt x="222449" y="177421"/>
                </a:lnTo>
                <a:lnTo>
                  <a:pt x="218558" y="182992"/>
                </a:lnTo>
                <a:lnTo>
                  <a:pt x="215235" y="185812"/>
                </a:lnTo>
                <a:lnTo>
                  <a:pt x="211114" y="188644"/>
                </a:lnTo>
                <a:lnTo>
                  <a:pt x="206462" y="191484"/>
                </a:lnTo>
                <a:lnTo>
                  <a:pt x="202408" y="193378"/>
                </a:lnTo>
                <a:lnTo>
                  <a:pt x="195364" y="195482"/>
                </a:lnTo>
                <a:lnTo>
                  <a:pt x="191199" y="196995"/>
                </a:lnTo>
                <a:lnTo>
                  <a:pt x="186518" y="198957"/>
                </a:lnTo>
                <a:lnTo>
                  <a:pt x="181492" y="201217"/>
                </a:lnTo>
                <a:lnTo>
                  <a:pt x="170827" y="206269"/>
                </a:lnTo>
                <a:lnTo>
                  <a:pt x="165317" y="208949"/>
                </a:lnTo>
                <a:lnTo>
                  <a:pt x="159738" y="210736"/>
                </a:lnTo>
                <a:lnTo>
                  <a:pt x="154113" y="211928"/>
                </a:lnTo>
                <a:lnTo>
                  <a:pt x="148459" y="212721"/>
                </a:lnTo>
                <a:lnTo>
                  <a:pt x="142784" y="214204"/>
                </a:lnTo>
                <a:lnTo>
                  <a:pt x="137096" y="216144"/>
                </a:lnTo>
                <a:lnTo>
                  <a:pt x="131399" y="218390"/>
                </a:lnTo>
                <a:lnTo>
                  <a:pt x="124743" y="219888"/>
                </a:lnTo>
                <a:lnTo>
                  <a:pt x="117449" y="220886"/>
                </a:lnTo>
                <a:lnTo>
                  <a:pt x="103629" y="221995"/>
                </a:lnTo>
                <a:lnTo>
                  <a:pt x="94312" y="222488"/>
                </a:lnTo>
                <a:lnTo>
                  <a:pt x="84456" y="222707"/>
                </a:lnTo>
                <a:lnTo>
                  <a:pt x="59997" y="2228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SMARTPenAnnotation279"/>
          <p:cNvSpPr/>
          <p:nvPr/>
        </p:nvSpPr>
        <p:spPr>
          <a:xfrm>
            <a:off x="2686050" y="3827038"/>
            <a:ext cx="162603" cy="176320"/>
          </a:xfrm>
          <a:custGeom>
            <a:avLst/>
            <a:gdLst/>
            <a:ahLst/>
            <a:cxnLst/>
            <a:rect l="0" t="0" r="0" b="0"/>
            <a:pathLst>
              <a:path w="162603" h="176320">
                <a:moveTo>
                  <a:pt x="0" y="13441"/>
                </a:moveTo>
                <a:lnTo>
                  <a:pt x="0" y="8891"/>
                </a:lnTo>
                <a:lnTo>
                  <a:pt x="952" y="7550"/>
                </a:lnTo>
                <a:lnTo>
                  <a:pt x="2539" y="6657"/>
                </a:lnTo>
                <a:lnTo>
                  <a:pt x="4550" y="6061"/>
                </a:lnTo>
                <a:lnTo>
                  <a:pt x="7796" y="5664"/>
                </a:lnTo>
                <a:lnTo>
                  <a:pt x="11865" y="5399"/>
                </a:lnTo>
                <a:lnTo>
                  <a:pt x="16482" y="5222"/>
                </a:lnTo>
                <a:lnTo>
                  <a:pt x="20513" y="4152"/>
                </a:lnTo>
                <a:lnTo>
                  <a:pt x="24152" y="2486"/>
                </a:lnTo>
                <a:lnTo>
                  <a:pt x="27532" y="423"/>
                </a:lnTo>
                <a:lnTo>
                  <a:pt x="31689" y="0"/>
                </a:lnTo>
                <a:lnTo>
                  <a:pt x="36366" y="670"/>
                </a:lnTo>
                <a:lnTo>
                  <a:pt x="41389" y="2070"/>
                </a:lnTo>
                <a:lnTo>
                  <a:pt x="45690" y="3003"/>
                </a:lnTo>
                <a:lnTo>
                  <a:pt x="49510" y="3625"/>
                </a:lnTo>
                <a:lnTo>
                  <a:pt x="53009" y="4040"/>
                </a:lnTo>
                <a:lnTo>
                  <a:pt x="57246" y="4316"/>
                </a:lnTo>
                <a:lnTo>
                  <a:pt x="61977" y="4500"/>
                </a:lnTo>
                <a:lnTo>
                  <a:pt x="78705" y="4796"/>
                </a:lnTo>
                <a:lnTo>
                  <a:pt x="81998" y="5773"/>
                </a:lnTo>
                <a:lnTo>
                  <a:pt x="85145" y="7377"/>
                </a:lnTo>
                <a:lnTo>
                  <a:pt x="92489" y="12244"/>
                </a:lnTo>
                <a:lnTo>
                  <a:pt x="93092" y="13595"/>
                </a:lnTo>
                <a:lnTo>
                  <a:pt x="93761" y="17638"/>
                </a:lnTo>
                <a:lnTo>
                  <a:pt x="92987" y="20049"/>
                </a:lnTo>
                <a:lnTo>
                  <a:pt x="89587" y="25268"/>
                </a:lnTo>
                <a:lnTo>
                  <a:pt x="87347" y="27041"/>
                </a:lnTo>
                <a:lnTo>
                  <a:pt x="84901" y="28223"/>
                </a:lnTo>
                <a:lnTo>
                  <a:pt x="82318" y="29011"/>
                </a:lnTo>
                <a:lnTo>
                  <a:pt x="80596" y="30488"/>
                </a:lnTo>
                <a:lnTo>
                  <a:pt x="79448" y="32426"/>
                </a:lnTo>
                <a:lnTo>
                  <a:pt x="78683" y="34671"/>
                </a:lnTo>
                <a:lnTo>
                  <a:pt x="75292" y="39704"/>
                </a:lnTo>
                <a:lnTo>
                  <a:pt x="73055" y="42380"/>
                </a:lnTo>
                <a:lnTo>
                  <a:pt x="70610" y="44164"/>
                </a:lnTo>
                <a:lnTo>
                  <a:pt x="68028" y="45353"/>
                </a:lnTo>
                <a:lnTo>
                  <a:pt x="65355" y="46146"/>
                </a:lnTo>
                <a:lnTo>
                  <a:pt x="62620" y="47627"/>
                </a:lnTo>
                <a:lnTo>
                  <a:pt x="59844" y="49567"/>
                </a:lnTo>
                <a:lnTo>
                  <a:pt x="53096" y="54973"/>
                </a:lnTo>
                <a:lnTo>
                  <a:pt x="52542" y="56369"/>
                </a:lnTo>
                <a:lnTo>
                  <a:pt x="51927" y="60461"/>
                </a:lnTo>
                <a:lnTo>
                  <a:pt x="51532" y="64957"/>
                </a:lnTo>
                <a:lnTo>
                  <a:pt x="51478" y="69040"/>
                </a:lnTo>
                <a:lnTo>
                  <a:pt x="52416" y="70510"/>
                </a:lnTo>
                <a:lnTo>
                  <a:pt x="53994" y="71489"/>
                </a:lnTo>
                <a:lnTo>
                  <a:pt x="55998" y="72142"/>
                </a:lnTo>
                <a:lnTo>
                  <a:pt x="59239" y="73531"/>
                </a:lnTo>
                <a:lnTo>
                  <a:pt x="67921" y="77613"/>
                </a:lnTo>
                <a:lnTo>
                  <a:pt x="72903" y="79082"/>
                </a:lnTo>
                <a:lnTo>
                  <a:pt x="78129" y="80062"/>
                </a:lnTo>
                <a:lnTo>
                  <a:pt x="83518" y="80715"/>
                </a:lnTo>
                <a:lnTo>
                  <a:pt x="89016" y="82103"/>
                </a:lnTo>
                <a:lnTo>
                  <a:pt x="94587" y="83981"/>
                </a:lnTo>
                <a:lnTo>
                  <a:pt x="100205" y="86185"/>
                </a:lnTo>
                <a:lnTo>
                  <a:pt x="114068" y="91175"/>
                </a:lnTo>
                <a:lnTo>
                  <a:pt x="121765" y="93838"/>
                </a:lnTo>
                <a:lnTo>
                  <a:pt x="127849" y="96567"/>
                </a:lnTo>
                <a:lnTo>
                  <a:pt x="132857" y="99339"/>
                </a:lnTo>
                <a:lnTo>
                  <a:pt x="137149" y="102139"/>
                </a:lnTo>
                <a:lnTo>
                  <a:pt x="141915" y="104958"/>
                </a:lnTo>
                <a:lnTo>
                  <a:pt x="146997" y="107790"/>
                </a:lnTo>
                <a:lnTo>
                  <a:pt x="152291" y="110631"/>
                </a:lnTo>
                <a:lnTo>
                  <a:pt x="155819" y="113477"/>
                </a:lnTo>
                <a:lnTo>
                  <a:pt x="158172" y="116327"/>
                </a:lnTo>
                <a:lnTo>
                  <a:pt x="161948" y="123194"/>
                </a:lnTo>
                <a:lnTo>
                  <a:pt x="162464" y="126673"/>
                </a:lnTo>
                <a:lnTo>
                  <a:pt x="162602" y="128934"/>
                </a:lnTo>
                <a:lnTo>
                  <a:pt x="161741" y="131394"/>
                </a:lnTo>
                <a:lnTo>
                  <a:pt x="158244" y="136668"/>
                </a:lnTo>
                <a:lnTo>
                  <a:pt x="155979" y="139407"/>
                </a:lnTo>
                <a:lnTo>
                  <a:pt x="153516" y="142186"/>
                </a:lnTo>
                <a:lnTo>
                  <a:pt x="150921" y="144991"/>
                </a:lnTo>
                <a:lnTo>
                  <a:pt x="147286" y="147814"/>
                </a:lnTo>
                <a:lnTo>
                  <a:pt x="142958" y="150648"/>
                </a:lnTo>
                <a:lnTo>
                  <a:pt x="138168" y="153490"/>
                </a:lnTo>
                <a:lnTo>
                  <a:pt x="133069" y="155385"/>
                </a:lnTo>
                <a:lnTo>
                  <a:pt x="127765" y="156648"/>
                </a:lnTo>
                <a:lnTo>
                  <a:pt x="122324" y="157490"/>
                </a:lnTo>
                <a:lnTo>
                  <a:pt x="115839" y="159004"/>
                </a:lnTo>
                <a:lnTo>
                  <a:pt x="108658" y="160966"/>
                </a:lnTo>
                <a:lnTo>
                  <a:pt x="101014" y="163226"/>
                </a:lnTo>
                <a:lnTo>
                  <a:pt x="94012" y="164733"/>
                </a:lnTo>
                <a:lnTo>
                  <a:pt x="87440" y="165738"/>
                </a:lnTo>
                <a:lnTo>
                  <a:pt x="81153" y="166407"/>
                </a:lnTo>
                <a:lnTo>
                  <a:pt x="76009" y="166854"/>
                </a:lnTo>
                <a:lnTo>
                  <a:pt x="71628" y="167151"/>
                </a:lnTo>
                <a:lnTo>
                  <a:pt x="67754" y="167350"/>
                </a:lnTo>
                <a:lnTo>
                  <a:pt x="63267" y="168435"/>
                </a:lnTo>
                <a:lnTo>
                  <a:pt x="58370" y="170110"/>
                </a:lnTo>
                <a:lnTo>
                  <a:pt x="53201" y="172180"/>
                </a:lnTo>
                <a:lnTo>
                  <a:pt x="48802" y="173560"/>
                </a:lnTo>
                <a:lnTo>
                  <a:pt x="44917" y="174479"/>
                </a:lnTo>
                <a:lnTo>
                  <a:pt x="41374" y="175093"/>
                </a:lnTo>
                <a:lnTo>
                  <a:pt x="37108" y="175502"/>
                </a:lnTo>
                <a:lnTo>
                  <a:pt x="32359" y="175774"/>
                </a:lnTo>
                <a:lnTo>
                  <a:pt x="22954" y="176077"/>
                </a:lnTo>
                <a:lnTo>
                  <a:pt x="9155" y="176271"/>
                </a:lnTo>
                <a:lnTo>
                  <a:pt x="0" y="176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SMARTPenAnnotation280"/>
          <p:cNvSpPr/>
          <p:nvPr/>
        </p:nvSpPr>
        <p:spPr>
          <a:xfrm>
            <a:off x="3037522" y="3926204"/>
            <a:ext cx="128589" cy="8574"/>
          </a:xfrm>
          <a:custGeom>
            <a:avLst/>
            <a:gdLst/>
            <a:ahLst/>
            <a:cxnLst/>
            <a:rect l="0" t="0" r="0" b="0"/>
            <a:pathLst>
              <a:path w="128589" h="8574">
                <a:moveTo>
                  <a:pt x="0" y="0"/>
                </a:moveTo>
                <a:lnTo>
                  <a:pt x="57407" y="0"/>
                </a:lnTo>
                <a:lnTo>
                  <a:pt x="63036" y="953"/>
                </a:lnTo>
                <a:lnTo>
                  <a:pt x="68694" y="2541"/>
                </a:lnTo>
                <a:lnTo>
                  <a:pt x="74371" y="4551"/>
                </a:lnTo>
                <a:lnTo>
                  <a:pt x="80061" y="5892"/>
                </a:lnTo>
                <a:lnTo>
                  <a:pt x="85759" y="6786"/>
                </a:lnTo>
                <a:lnTo>
                  <a:pt x="91463" y="7381"/>
                </a:lnTo>
                <a:lnTo>
                  <a:pt x="97170" y="7779"/>
                </a:lnTo>
                <a:lnTo>
                  <a:pt x="102880" y="8044"/>
                </a:lnTo>
                <a:lnTo>
                  <a:pt x="117478" y="8416"/>
                </a:lnTo>
                <a:lnTo>
                  <a:pt x="128588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SMARTPenAnnotation281"/>
          <p:cNvSpPr/>
          <p:nvPr/>
        </p:nvSpPr>
        <p:spPr>
          <a:xfrm>
            <a:off x="3328990" y="3806294"/>
            <a:ext cx="192372" cy="205636"/>
          </a:xfrm>
          <a:custGeom>
            <a:avLst/>
            <a:gdLst/>
            <a:ahLst/>
            <a:cxnLst/>
            <a:rect l="0" t="0" r="0" b="0"/>
            <a:pathLst>
              <a:path w="192372" h="205636">
                <a:moveTo>
                  <a:pt x="102867" y="17041"/>
                </a:moveTo>
                <a:lnTo>
                  <a:pt x="86428" y="17041"/>
                </a:lnTo>
                <a:lnTo>
                  <a:pt x="81380" y="12490"/>
                </a:lnTo>
                <a:lnTo>
                  <a:pt x="78403" y="9660"/>
                </a:lnTo>
                <a:lnTo>
                  <a:pt x="72627" y="8998"/>
                </a:lnTo>
                <a:lnTo>
                  <a:pt x="68419" y="8821"/>
                </a:lnTo>
                <a:lnTo>
                  <a:pt x="58664" y="8625"/>
                </a:lnTo>
                <a:lnTo>
                  <a:pt x="45981" y="8499"/>
                </a:lnTo>
                <a:lnTo>
                  <a:pt x="43988" y="7536"/>
                </a:lnTo>
                <a:lnTo>
                  <a:pt x="39234" y="3926"/>
                </a:lnTo>
                <a:lnTo>
                  <a:pt x="36632" y="2583"/>
                </a:lnTo>
                <a:lnTo>
                  <a:pt x="31202" y="1090"/>
                </a:lnTo>
                <a:lnTo>
                  <a:pt x="26196" y="0"/>
                </a:lnTo>
                <a:lnTo>
                  <a:pt x="25810" y="5808"/>
                </a:lnTo>
                <a:lnTo>
                  <a:pt x="25733" y="10483"/>
                </a:lnTo>
                <a:lnTo>
                  <a:pt x="25715" y="28859"/>
                </a:lnTo>
                <a:lnTo>
                  <a:pt x="24762" y="31587"/>
                </a:lnTo>
                <a:lnTo>
                  <a:pt x="21164" y="37158"/>
                </a:lnTo>
                <a:lnTo>
                  <a:pt x="18930" y="42809"/>
                </a:lnTo>
                <a:lnTo>
                  <a:pt x="18333" y="45650"/>
                </a:lnTo>
                <a:lnTo>
                  <a:pt x="16984" y="49448"/>
                </a:lnTo>
                <a:lnTo>
                  <a:pt x="15132" y="53886"/>
                </a:lnTo>
                <a:lnTo>
                  <a:pt x="9866" y="65594"/>
                </a:lnTo>
                <a:lnTo>
                  <a:pt x="6606" y="69735"/>
                </a:lnTo>
                <a:lnTo>
                  <a:pt x="4403" y="72173"/>
                </a:lnTo>
                <a:lnTo>
                  <a:pt x="2934" y="74750"/>
                </a:lnTo>
                <a:lnTo>
                  <a:pt x="1302" y="80154"/>
                </a:lnTo>
                <a:lnTo>
                  <a:pt x="577" y="85731"/>
                </a:lnTo>
                <a:lnTo>
                  <a:pt x="31" y="93698"/>
                </a:lnTo>
                <a:lnTo>
                  <a:pt x="0" y="101531"/>
                </a:lnTo>
                <a:lnTo>
                  <a:pt x="952" y="101942"/>
                </a:lnTo>
                <a:lnTo>
                  <a:pt x="6842" y="102522"/>
                </a:lnTo>
                <a:lnTo>
                  <a:pt x="11929" y="102657"/>
                </a:lnTo>
                <a:lnTo>
                  <a:pt x="70423" y="102765"/>
                </a:lnTo>
                <a:lnTo>
                  <a:pt x="77428" y="103718"/>
                </a:lnTo>
                <a:lnTo>
                  <a:pt x="84002" y="105305"/>
                </a:lnTo>
                <a:lnTo>
                  <a:pt x="90291" y="107316"/>
                </a:lnTo>
                <a:lnTo>
                  <a:pt x="97340" y="108657"/>
                </a:lnTo>
                <a:lnTo>
                  <a:pt x="104898" y="109551"/>
                </a:lnTo>
                <a:lnTo>
                  <a:pt x="112793" y="110146"/>
                </a:lnTo>
                <a:lnTo>
                  <a:pt x="119962" y="110544"/>
                </a:lnTo>
                <a:lnTo>
                  <a:pt x="133007" y="110985"/>
                </a:lnTo>
                <a:lnTo>
                  <a:pt x="139153" y="112055"/>
                </a:lnTo>
                <a:lnTo>
                  <a:pt x="145155" y="113721"/>
                </a:lnTo>
                <a:lnTo>
                  <a:pt x="151062" y="115784"/>
                </a:lnTo>
                <a:lnTo>
                  <a:pt x="155952" y="117160"/>
                </a:lnTo>
                <a:lnTo>
                  <a:pt x="160164" y="118077"/>
                </a:lnTo>
                <a:lnTo>
                  <a:pt x="163925" y="118688"/>
                </a:lnTo>
                <a:lnTo>
                  <a:pt x="167385" y="120048"/>
                </a:lnTo>
                <a:lnTo>
                  <a:pt x="170644" y="121907"/>
                </a:lnTo>
                <a:lnTo>
                  <a:pt x="173770" y="124099"/>
                </a:lnTo>
                <a:lnTo>
                  <a:pt x="176805" y="125560"/>
                </a:lnTo>
                <a:lnTo>
                  <a:pt x="182719" y="127184"/>
                </a:lnTo>
                <a:lnTo>
                  <a:pt x="188522" y="130446"/>
                </a:lnTo>
                <a:lnTo>
                  <a:pt x="191403" y="132649"/>
                </a:lnTo>
                <a:lnTo>
                  <a:pt x="192371" y="135070"/>
                </a:lnTo>
                <a:lnTo>
                  <a:pt x="192064" y="137637"/>
                </a:lnTo>
                <a:lnTo>
                  <a:pt x="190135" y="143029"/>
                </a:lnTo>
                <a:lnTo>
                  <a:pt x="189278" y="148600"/>
                </a:lnTo>
                <a:lnTo>
                  <a:pt x="188096" y="151420"/>
                </a:lnTo>
                <a:lnTo>
                  <a:pt x="184245" y="157092"/>
                </a:lnTo>
                <a:lnTo>
                  <a:pt x="179357" y="162788"/>
                </a:lnTo>
                <a:lnTo>
                  <a:pt x="176721" y="165641"/>
                </a:lnTo>
                <a:lnTo>
                  <a:pt x="173057" y="168495"/>
                </a:lnTo>
                <a:lnTo>
                  <a:pt x="168711" y="171350"/>
                </a:lnTo>
                <a:lnTo>
                  <a:pt x="163908" y="174206"/>
                </a:lnTo>
                <a:lnTo>
                  <a:pt x="157848" y="176110"/>
                </a:lnTo>
                <a:lnTo>
                  <a:pt x="150951" y="177379"/>
                </a:lnTo>
                <a:lnTo>
                  <a:pt x="143496" y="178226"/>
                </a:lnTo>
                <a:lnTo>
                  <a:pt x="137573" y="179742"/>
                </a:lnTo>
                <a:lnTo>
                  <a:pt x="132672" y="181706"/>
                </a:lnTo>
                <a:lnTo>
                  <a:pt x="123734" y="186428"/>
                </a:lnTo>
                <a:lnTo>
                  <a:pt x="113411" y="191701"/>
                </a:lnTo>
                <a:lnTo>
                  <a:pt x="107992" y="193488"/>
                </a:lnTo>
                <a:lnTo>
                  <a:pt x="102473" y="194680"/>
                </a:lnTo>
                <a:lnTo>
                  <a:pt x="96890" y="195474"/>
                </a:lnTo>
                <a:lnTo>
                  <a:pt x="92215" y="196004"/>
                </a:lnTo>
                <a:lnTo>
                  <a:pt x="88145" y="196357"/>
                </a:lnTo>
                <a:lnTo>
                  <a:pt x="84480" y="196593"/>
                </a:lnTo>
                <a:lnTo>
                  <a:pt x="81084" y="197702"/>
                </a:lnTo>
                <a:lnTo>
                  <a:pt x="77867" y="199394"/>
                </a:lnTo>
                <a:lnTo>
                  <a:pt x="74771" y="201475"/>
                </a:lnTo>
                <a:lnTo>
                  <a:pt x="68790" y="203786"/>
                </a:lnTo>
                <a:lnTo>
                  <a:pt x="60005" y="2056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SMARTPenAnnotation282"/>
          <p:cNvSpPr/>
          <p:nvPr/>
        </p:nvSpPr>
        <p:spPr>
          <a:xfrm>
            <a:off x="3603307" y="3806190"/>
            <a:ext cx="128589" cy="94298"/>
          </a:xfrm>
          <a:custGeom>
            <a:avLst/>
            <a:gdLst/>
            <a:ahLst/>
            <a:cxnLst/>
            <a:rect l="0" t="0" r="0" b="0"/>
            <a:pathLst>
              <a:path w="128589" h="94298">
                <a:moveTo>
                  <a:pt x="0" y="0"/>
                </a:moveTo>
                <a:lnTo>
                  <a:pt x="7381" y="0"/>
                </a:lnTo>
                <a:lnTo>
                  <a:pt x="10583" y="2539"/>
                </a:lnTo>
                <a:lnTo>
                  <a:pt x="15849" y="7381"/>
                </a:lnTo>
                <a:lnTo>
                  <a:pt x="16281" y="8731"/>
                </a:lnTo>
                <a:lnTo>
                  <a:pt x="16569" y="10583"/>
                </a:lnTo>
                <a:lnTo>
                  <a:pt x="16761" y="12770"/>
                </a:lnTo>
                <a:lnTo>
                  <a:pt x="16889" y="15181"/>
                </a:lnTo>
                <a:lnTo>
                  <a:pt x="17032" y="20399"/>
                </a:lnTo>
                <a:lnTo>
                  <a:pt x="16117" y="23125"/>
                </a:lnTo>
                <a:lnTo>
                  <a:pt x="14555" y="25894"/>
                </a:lnTo>
                <a:lnTo>
                  <a:pt x="12561" y="28692"/>
                </a:lnTo>
                <a:lnTo>
                  <a:pt x="11231" y="31511"/>
                </a:lnTo>
                <a:lnTo>
                  <a:pt x="10345" y="34342"/>
                </a:lnTo>
                <a:lnTo>
                  <a:pt x="9754" y="37182"/>
                </a:lnTo>
                <a:lnTo>
                  <a:pt x="8408" y="40028"/>
                </a:lnTo>
                <a:lnTo>
                  <a:pt x="6557" y="42878"/>
                </a:lnTo>
                <a:lnTo>
                  <a:pt x="1295" y="49744"/>
                </a:lnTo>
                <a:lnTo>
                  <a:pt x="864" y="51260"/>
                </a:lnTo>
                <a:lnTo>
                  <a:pt x="576" y="53224"/>
                </a:lnTo>
                <a:lnTo>
                  <a:pt x="384" y="55485"/>
                </a:lnTo>
                <a:lnTo>
                  <a:pt x="256" y="57945"/>
                </a:lnTo>
                <a:lnTo>
                  <a:pt x="114" y="63218"/>
                </a:lnTo>
                <a:lnTo>
                  <a:pt x="34" y="71542"/>
                </a:lnTo>
                <a:lnTo>
                  <a:pt x="975" y="73412"/>
                </a:lnTo>
                <a:lnTo>
                  <a:pt x="2555" y="74659"/>
                </a:lnTo>
                <a:lnTo>
                  <a:pt x="4561" y="75490"/>
                </a:lnTo>
                <a:lnTo>
                  <a:pt x="6850" y="76997"/>
                </a:lnTo>
                <a:lnTo>
                  <a:pt x="9330" y="78953"/>
                </a:lnTo>
                <a:lnTo>
                  <a:pt x="11935" y="81211"/>
                </a:lnTo>
                <a:lnTo>
                  <a:pt x="15576" y="83668"/>
                </a:lnTo>
                <a:lnTo>
                  <a:pt x="19909" y="86258"/>
                </a:lnTo>
                <a:lnTo>
                  <a:pt x="24703" y="88938"/>
                </a:lnTo>
                <a:lnTo>
                  <a:pt x="29804" y="90724"/>
                </a:lnTo>
                <a:lnTo>
                  <a:pt x="35109" y="91915"/>
                </a:lnTo>
                <a:lnTo>
                  <a:pt x="40551" y="92709"/>
                </a:lnTo>
                <a:lnTo>
                  <a:pt x="46084" y="93238"/>
                </a:lnTo>
                <a:lnTo>
                  <a:pt x="51678" y="93591"/>
                </a:lnTo>
                <a:lnTo>
                  <a:pt x="62973" y="93983"/>
                </a:lnTo>
                <a:lnTo>
                  <a:pt x="85746" y="94235"/>
                </a:lnTo>
                <a:lnTo>
                  <a:pt x="128588" y="9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SMARTPenAnnotation283"/>
          <p:cNvSpPr/>
          <p:nvPr/>
        </p:nvSpPr>
        <p:spPr>
          <a:xfrm>
            <a:off x="3740467" y="3789045"/>
            <a:ext cx="8573" cy="231458"/>
          </a:xfrm>
          <a:custGeom>
            <a:avLst/>
            <a:gdLst/>
            <a:ahLst/>
            <a:cxnLst/>
            <a:rect l="0" t="0" r="0" b="0"/>
            <a:pathLst>
              <a:path w="8573" h="231458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3911"/>
                </a:lnTo>
                <a:lnTo>
                  <a:pt x="6785" y="28323"/>
                </a:lnTo>
                <a:lnTo>
                  <a:pt x="7381" y="33170"/>
                </a:lnTo>
                <a:lnTo>
                  <a:pt x="7778" y="39258"/>
                </a:lnTo>
                <a:lnTo>
                  <a:pt x="8043" y="46174"/>
                </a:lnTo>
                <a:lnTo>
                  <a:pt x="8415" y="67021"/>
                </a:lnTo>
                <a:lnTo>
                  <a:pt x="8563" y="115874"/>
                </a:lnTo>
                <a:lnTo>
                  <a:pt x="7614" y="122017"/>
                </a:lnTo>
                <a:lnTo>
                  <a:pt x="6029" y="128017"/>
                </a:lnTo>
                <a:lnTo>
                  <a:pt x="4019" y="133922"/>
                </a:lnTo>
                <a:lnTo>
                  <a:pt x="2679" y="140716"/>
                </a:lnTo>
                <a:lnTo>
                  <a:pt x="1786" y="148103"/>
                </a:lnTo>
                <a:lnTo>
                  <a:pt x="1191" y="155885"/>
                </a:lnTo>
                <a:lnTo>
                  <a:pt x="794" y="162978"/>
                </a:lnTo>
                <a:lnTo>
                  <a:pt x="353" y="175940"/>
                </a:lnTo>
                <a:lnTo>
                  <a:pt x="70" y="192939"/>
                </a:lnTo>
                <a:lnTo>
                  <a:pt x="9" y="208417"/>
                </a:lnTo>
                <a:lnTo>
                  <a:pt x="958" y="211334"/>
                </a:lnTo>
                <a:lnTo>
                  <a:pt x="2544" y="214232"/>
                </a:lnTo>
                <a:lnTo>
                  <a:pt x="4554" y="217116"/>
                </a:lnTo>
                <a:lnTo>
                  <a:pt x="5893" y="219992"/>
                </a:lnTo>
                <a:lnTo>
                  <a:pt x="6786" y="222861"/>
                </a:lnTo>
                <a:lnTo>
                  <a:pt x="8572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SMARTPenAnnotation284"/>
          <p:cNvSpPr/>
          <p:nvPr/>
        </p:nvSpPr>
        <p:spPr>
          <a:xfrm>
            <a:off x="414347" y="4423412"/>
            <a:ext cx="317173" cy="274318"/>
          </a:xfrm>
          <a:custGeom>
            <a:avLst/>
            <a:gdLst/>
            <a:ahLst/>
            <a:cxnLst/>
            <a:rect l="0" t="0" r="0" b="0"/>
            <a:pathLst>
              <a:path w="317173" h="274318">
                <a:moveTo>
                  <a:pt x="257165" y="25715"/>
                </a:moveTo>
                <a:lnTo>
                  <a:pt x="249784" y="25715"/>
                </a:lnTo>
                <a:lnTo>
                  <a:pt x="249387" y="24763"/>
                </a:lnTo>
                <a:lnTo>
                  <a:pt x="248945" y="21165"/>
                </a:lnTo>
                <a:lnTo>
                  <a:pt x="247875" y="19824"/>
                </a:lnTo>
                <a:lnTo>
                  <a:pt x="246209" y="18930"/>
                </a:lnTo>
                <a:lnTo>
                  <a:pt x="241818" y="17937"/>
                </a:lnTo>
                <a:lnTo>
                  <a:pt x="236692" y="17496"/>
                </a:lnTo>
                <a:lnTo>
                  <a:pt x="233991" y="16426"/>
                </a:lnTo>
                <a:lnTo>
                  <a:pt x="225640" y="11321"/>
                </a:lnTo>
                <a:lnTo>
                  <a:pt x="219976" y="9793"/>
                </a:lnTo>
                <a:lnTo>
                  <a:pt x="211433" y="8932"/>
                </a:lnTo>
                <a:lnTo>
                  <a:pt x="208579" y="7859"/>
                </a:lnTo>
                <a:lnTo>
                  <a:pt x="202869" y="4127"/>
                </a:lnTo>
                <a:lnTo>
                  <a:pt x="194616" y="1833"/>
                </a:lnTo>
                <a:lnTo>
                  <a:pt x="189748" y="1221"/>
                </a:lnTo>
                <a:lnTo>
                  <a:pt x="184598" y="813"/>
                </a:lnTo>
                <a:lnTo>
                  <a:pt x="179259" y="541"/>
                </a:lnTo>
                <a:lnTo>
                  <a:pt x="165184" y="159"/>
                </a:lnTo>
                <a:lnTo>
                  <a:pt x="131502" y="0"/>
                </a:lnTo>
                <a:lnTo>
                  <a:pt x="124797" y="2539"/>
                </a:lnTo>
                <a:lnTo>
                  <a:pt x="115467" y="6842"/>
                </a:lnTo>
                <a:lnTo>
                  <a:pt x="104971" y="11930"/>
                </a:lnTo>
                <a:lnTo>
                  <a:pt x="96496" y="17366"/>
                </a:lnTo>
                <a:lnTo>
                  <a:pt x="89554" y="22957"/>
                </a:lnTo>
                <a:lnTo>
                  <a:pt x="83294" y="28617"/>
                </a:lnTo>
                <a:lnTo>
                  <a:pt x="69863" y="41709"/>
                </a:lnTo>
                <a:lnTo>
                  <a:pt x="58370" y="53102"/>
                </a:lnTo>
                <a:lnTo>
                  <a:pt x="55102" y="57309"/>
                </a:lnTo>
                <a:lnTo>
                  <a:pt x="51972" y="62018"/>
                </a:lnTo>
                <a:lnTo>
                  <a:pt x="48932" y="67061"/>
                </a:lnTo>
                <a:lnTo>
                  <a:pt x="45000" y="72329"/>
                </a:lnTo>
                <a:lnTo>
                  <a:pt x="40474" y="77746"/>
                </a:lnTo>
                <a:lnTo>
                  <a:pt x="35552" y="83262"/>
                </a:lnTo>
                <a:lnTo>
                  <a:pt x="31318" y="88845"/>
                </a:lnTo>
                <a:lnTo>
                  <a:pt x="27543" y="94472"/>
                </a:lnTo>
                <a:lnTo>
                  <a:pt x="24074" y="100128"/>
                </a:lnTo>
                <a:lnTo>
                  <a:pt x="20808" y="105804"/>
                </a:lnTo>
                <a:lnTo>
                  <a:pt x="14640" y="117190"/>
                </a:lnTo>
                <a:lnTo>
                  <a:pt x="12614" y="122893"/>
                </a:lnTo>
                <a:lnTo>
                  <a:pt x="11264" y="128601"/>
                </a:lnTo>
                <a:lnTo>
                  <a:pt x="10363" y="134311"/>
                </a:lnTo>
                <a:lnTo>
                  <a:pt x="8810" y="140022"/>
                </a:lnTo>
                <a:lnTo>
                  <a:pt x="6823" y="145735"/>
                </a:lnTo>
                <a:lnTo>
                  <a:pt x="4545" y="151449"/>
                </a:lnTo>
                <a:lnTo>
                  <a:pt x="3027" y="157162"/>
                </a:lnTo>
                <a:lnTo>
                  <a:pt x="2015" y="162877"/>
                </a:lnTo>
                <a:lnTo>
                  <a:pt x="1340" y="168591"/>
                </a:lnTo>
                <a:lnTo>
                  <a:pt x="890" y="173353"/>
                </a:lnTo>
                <a:lnTo>
                  <a:pt x="390" y="181185"/>
                </a:lnTo>
                <a:lnTo>
                  <a:pt x="168" y="190380"/>
                </a:lnTo>
                <a:lnTo>
                  <a:pt x="0" y="216770"/>
                </a:lnTo>
                <a:lnTo>
                  <a:pt x="2535" y="225246"/>
                </a:lnTo>
                <a:lnTo>
                  <a:pt x="4544" y="230173"/>
                </a:lnTo>
                <a:lnTo>
                  <a:pt x="7788" y="233458"/>
                </a:lnTo>
                <a:lnTo>
                  <a:pt x="11856" y="235648"/>
                </a:lnTo>
                <a:lnTo>
                  <a:pt x="20504" y="239034"/>
                </a:lnTo>
                <a:lnTo>
                  <a:pt x="27522" y="243713"/>
                </a:lnTo>
                <a:lnTo>
                  <a:pt x="36829" y="251703"/>
                </a:lnTo>
                <a:lnTo>
                  <a:pt x="45618" y="260103"/>
                </a:lnTo>
                <a:lnTo>
                  <a:pt x="53924" y="265778"/>
                </a:lnTo>
                <a:lnTo>
                  <a:pt x="63013" y="270522"/>
                </a:lnTo>
                <a:lnTo>
                  <a:pt x="70228" y="272631"/>
                </a:lnTo>
                <a:lnTo>
                  <a:pt x="79644" y="273818"/>
                </a:lnTo>
                <a:lnTo>
                  <a:pt x="88097" y="274096"/>
                </a:lnTo>
                <a:lnTo>
                  <a:pt x="128689" y="274305"/>
                </a:lnTo>
                <a:lnTo>
                  <a:pt x="167652" y="274317"/>
                </a:lnTo>
                <a:lnTo>
                  <a:pt x="173677" y="273364"/>
                </a:lnTo>
                <a:lnTo>
                  <a:pt x="179599" y="271777"/>
                </a:lnTo>
                <a:lnTo>
                  <a:pt x="185452" y="269767"/>
                </a:lnTo>
                <a:lnTo>
                  <a:pt x="191259" y="268426"/>
                </a:lnTo>
                <a:lnTo>
                  <a:pt x="197035" y="267533"/>
                </a:lnTo>
                <a:lnTo>
                  <a:pt x="202791" y="266936"/>
                </a:lnTo>
                <a:lnTo>
                  <a:pt x="208533" y="266539"/>
                </a:lnTo>
                <a:lnTo>
                  <a:pt x="214266" y="266275"/>
                </a:lnTo>
                <a:lnTo>
                  <a:pt x="219993" y="266098"/>
                </a:lnTo>
                <a:lnTo>
                  <a:pt x="225716" y="265028"/>
                </a:lnTo>
                <a:lnTo>
                  <a:pt x="231437" y="263362"/>
                </a:lnTo>
                <a:lnTo>
                  <a:pt x="237155" y="261299"/>
                </a:lnTo>
                <a:lnTo>
                  <a:pt x="246049" y="259006"/>
                </a:lnTo>
                <a:lnTo>
                  <a:pt x="254130" y="257035"/>
                </a:lnTo>
                <a:lnTo>
                  <a:pt x="258951" y="255176"/>
                </a:lnTo>
                <a:lnTo>
                  <a:pt x="264071" y="252984"/>
                </a:lnTo>
                <a:lnTo>
                  <a:pt x="269389" y="251523"/>
                </a:lnTo>
                <a:lnTo>
                  <a:pt x="274839" y="250549"/>
                </a:lnTo>
                <a:lnTo>
                  <a:pt x="280378" y="249899"/>
                </a:lnTo>
                <a:lnTo>
                  <a:pt x="289072" y="246637"/>
                </a:lnTo>
                <a:lnTo>
                  <a:pt x="296111" y="242965"/>
                </a:lnTo>
                <a:lnTo>
                  <a:pt x="302414" y="241333"/>
                </a:lnTo>
                <a:lnTo>
                  <a:pt x="308391" y="240608"/>
                </a:lnTo>
                <a:lnTo>
                  <a:pt x="317172" y="2400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SMARTPenAnnotation285"/>
          <p:cNvSpPr/>
          <p:nvPr/>
        </p:nvSpPr>
        <p:spPr>
          <a:xfrm>
            <a:off x="800134" y="4475198"/>
            <a:ext cx="273899" cy="196772"/>
          </a:xfrm>
          <a:custGeom>
            <a:avLst/>
            <a:gdLst/>
            <a:ahLst/>
            <a:cxnLst/>
            <a:rect l="0" t="0" r="0" b="0"/>
            <a:pathLst>
              <a:path w="273899" h="196772">
                <a:moveTo>
                  <a:pt x="85690" y="8219"/>
                </a:moveTo>
                <a:lnTo>
                  <a:pt x="78310" y="838"/>
                </a:lnTo>
                <a:lnTo>
                  <a:pt x="75108" y="176"/>
                </a:lnTo>
                <a:lnTo>
                  <a:pt x="72920" y="0"/>
                </a:lnTo>
                <a:lnTo>
                  <a:pt x="71462" y="834"/>
                </a:lnTo>
                <a:lnTo>
                  <a:pt x="70490" y="2344"/>
                </a:lnTo>
                <a:lnTo>
                  <a:pt x="69842" y="4302"/>
                </a:lnTo>
                <a:lnTo>
                  <a:pt x="68457" y="5608"/>
                </a:lnTo>
                <a:lnTo>
                  <a:pt x="66581" y="6478"/>
                </a:lnTo>
                <a:lnTo>
                  <a:pt x="61005" y="8398"/>
                </a:lnTo>
                <a:lnTo>
                  <a:pt x="56851" y="10244"/>
                </a:lnTo>
                <a:lnTo>
                  <a:pt x="45598" y="15498"/>
                </a:lnTo>
                <a:lnTo>
                  <a:pt x="39098" y="20959"/>
                </a:lnTo>
                <a:lnTo>
                  <a:pt x="33868" y="25947"/>
                </a:lnTo>
                <a:lnTo>
                  <a:pt x="14230" y="45401"/>
                </a:lnTo>
                <a:lnTo>
                  <a:pt x="12333" y="48247"/>
                </a:lnTo>
                <a:lnTo>
                  <a:pt x="10225" y="53949"/>
                </a:lnTo>
                <a:lnTo>
                  <a:pt x="8710" y="57756"/>
                </a:lnTo>
                <a:lnTo>
                  <a:pt x="6748" y="62199"/>
                </a:lnTo>
                <a:lnTo>
                  <a:pt x="4487" y="67066"/>
                </a:lnTo>
                <a:lnTo>
                  <a:pt x="2980" y="71262"/>
                </a:lnTo>
                <a:lnTo>
                  <a:pt x="1975" y="75013"/>
                </a:lnTo>
                <a:lnTo>
                  <a:pt x="1305" y="78466"/>
                </a:lnTo>
                <a:lnTo>
                  <a:pt x="859" y="81721"/>
                </a:lnTo>
                <a:lnTo>
                  <a:pt x="561" y="84843"/>
                </a:lnTo>
                <a:lnTo>
                  <a:pt x="230" y="90851"/>
                </a:lnTo>
                <a:lnTo>
                  <a:pt x="83" y="96697"/>
                </a:lnTo>
                <a:lnTo>
                  <a:pt x="0" y="109894"/>
                </a:lnTo>
                <a:lnTo>
                  <a:pt x="941" y="114102"/>
                </a:lnTo>
                <a:lnTo>
                  <a:pt x="2521" y="117861"/>
                </a:lnTo>
                <a:lnTo>
                  <a:pt x="4527" y="121318"/>
                </a:lnTo>
                <a:lnTo>
                  <a:pt x="6816" y="124576"/>
                </a:lnTo>
                <a:lnTo>
                  <a:pt x="9295" y="127700"/>
                </a:lnTo>
                <a:lnTo>
                  <a:pt x="14589" y="133712"/>
                </a:lnTo>
                <a:lnTo>
                  <a:pt x="20117" y="139559"/>
                </a:lnTo>
                <a:lnTo>
                  <a:pt x="28585" y="148206"/>
                </a:lnTo>
                <a:lnTo>
                  <a:pt x="31428" y="152026"/>
                </a:lnTo>
                <a:lnTo>
                  <a:pt x="34275" y="156478"/>
                </a:lnTo>
                <a:lnTo>
                  <a:pt x="37126" y="161351"/>
                </a:lnTo>
                <a:lnTo>
                  <a:pt x="39979" y="164599"/>
                </a:lnTo>
                <a:lnTo>
                  <a:pt x="42834" y="166765"/>
                </a:lnTo>
                <a:lnTo>
                  <a:pt x="91554" y="191173"/>
                </a:lnTo>
                <a:lnTo>
                  <a:pt x="97220" y="193053"/>
                </a:lnTo>
                <a:lnTo>
                  <a:pt x="102902" y="194307"/>
                </a:lnTo>
                <a:lnTo>
                  <a:pt x="108595" y="195142"/>
                </a:lnTo>
                <a:lnTo>
                  <a:pt x="113342" y="195700"/>
                </a:lnTo>
                <a:lnTo>
                  <a:pt x="121158" y="196319"/>
                </a:lnTo>
                <a:lnTo>
                  <a:pt x="125528" y="196484"/>
                </a:lnTo>
                <a:lnTo>
                  <a:pt x="140780" y="196716"/>
                </a:lnTo>
                <a:lnTo>
                  <a:pt x="151767" y="196771"/>
                </a:lnTo>
                <a:lnTo>
                  <a:pt x="156412" y="195833"/>
                </a:lnTo>
                <a:lnTo>
                  <a:pt x="164112" y="192251"/>
                </a:lnTo>
                <a:lnTo>
                  <a:pt x="168451" y="190914"/>
                </a:lnTo>
                <a:lnTo>
                  <a:pt x="173249" y="190023"/>
                </a:lnTo>
                <a:lnTo>
                  <a:pt x="178353" y="189429"/>
                </a:lnTo>
                <a:lnTo>
                  <a:pt x="182708" y="188081"/>
                </a:lnTo>
                <a:lnTo>
                  <a:pt x="190087" y="184043"/>
                </a:lnTo>
                <a:lnTo>
                  <a:pt x="196541" y="181613"/>
                </a:lnTo>
                <a:lnTo>
                  <a:pt x="199596" y="180965"/>
                </a:lnTo>
                <a:lnTo>
                  <a:pt x="205530" y="177705"/>
                </a:lnTo>
                <a:lnTo>
                  <a:pt x="211343" y="173081"/>
                </a:lnTo>
                <a:lnTo>
                  <a:pt x="217101" y="167851"/>
                </a:lnTo>
                <a:lnTo>
                  <a:pt x="222835" y="162352"/>
                </a:lnTo>
                <a:lnTo>
                  <a:pt x="251425" y="133946"/>
                </a:lnTo>
                <a:lnTo>
                  <a:pt x="253330" y="131089"/>
                </a:lnTo>
                <a:lnTo>
                  <a:pt x="255447" y="125376"/>
                </a:lnTo>
                <a:lnTo>
                  <a:pt x="258928" y="119661"/>
                </a:lnTo>
                <a:lnTo>
                  <a:pt x="261189" y="116804"/>
                </a:lnTo>
                <a:lnTo>
                  <a:pt x="262697" y="112994"/>
                </a:lnTo>
                <a:lnTo>
                  <a:pt x="263703" y="108549"/>
                </a:lnTo>
                <a:lnTo>
                  <a:pt x="264373" y="103681"/>
                </a:lnTo>
                <a:lnTo>
                  <a:pt x="265772" y="100435"/>
                </a:lnTo>
                <a:lnTo>
                  <a:pt x="267657" y="98272"/>
                </a:lnTo>
                <a:lnTo>
                  <a:pt x="269867" y="96829"/>
                </a:lnTo>
                <a:lnTo>
                  <a:pt x="271340" y="93963"/>
                </a:lnTo>
                <a:lnTo>
                  <a:pt x="272321" y="90146"/>
                </a:lnTo>
                <a:lnTo>
                  <a:pt x="272976" y="85697"/>
                </a:lnTo>
                <a:lnTo>
                  <a:pt x="273413" y="81779"/>
                </a:lnTo>
                <a:lnTo>
                  <a:pt x="273704" y="78214"/>
                </a:lnTo>
                <a:lnTo>
                  <a:pt x="273898" y="74885"/>
                </a:lnTo>
                <a:lnTo>
                  <a:pt x="273074" y="71713"/>
                </a:lnTo>
                <a:lnTo>
                  <a:pt x="269620" y="65649"/>
                </a:lnTo>
                <a:lnTo>
                  <a:pt x="267449" y="59778"/>
                </a:lnTo>
                <a:lnTo>
                  <a:pt x="266871" y="56880"/>
                </a:lnTo>
                <a:lnTo>
                  <a:pt x="263687" y="51118"/>
                </a:lnTo>
                <a:lnTo>
                  <a:pt x="261505" y="48249"/>
                </a:lnTo>
                <a:lnTo>
                  <a:pt x="259080" y="42520"/>
                </a:lnTo>
                <a:lnTo>
                  <a:pt x="258434" y="39658"/>
                </a:lnTo>
                <a:lnTo>
                  <a:pt x="256098" y="36799"/>
                </a:lnTo>
                <a:lnTo>
                  <a:pt x="248422" y="31081"/>
                </a:lnTo>
                <a:lnTo>
                  <a:pt x="241200" y="27905"/>
                </a:lnTo>
                <a:lnTo>
                  <a:pt x="233864" y="25541"/>
                </a:lnTo>
                <a:lnTo>
                  <a:pt x="229240" y="23577"/>
                </a:lnTo>
                <a:lnTo>
                  <a:pt x="224253" y="21315"/>
                </a:lnTo>
                <a:lnTo>
                  <a:pt x="219023" y="19807"/>
                </a:lnTo>
                <a:lnTo>
                  <a:pt x="213631" y="18802"/>
                </a:lnTo>
                <a:lnTo>
                  <a:pt x="208132" y="18132"/>
                </a:lnTo>
                <a:lnTo>
                  <a:pt x="202560" y="17685"/>
                </a:lnTo>
                <a:lnTo>
                  <a:pt x="196941" y="17387"/>
                </a:lnTo>
                <a:lnTo>
                  <a:pt x="185618" y="17056"/>
                </a:lnTo>
                <a:lnTo>
                  <a:pt x="174235" y="16909"/>
                </a:lnTo>
                <a:lnTo>
                  <a:pt x="168533" y="17823"/>
                </a:lnTo>
                <a:lnTo>
                  <a:pt x="162826" y="19384"/>
                </a:lnTo>
                <a:lnTo>
                  <a:pt x="157117" y="21378"/>
                </a:lnTo>
                <a:lnTo>
                  <a:pt x="151405" y="22706"/>
                </a:lnTo>
                <a:lnTo>
                  <a:pt x="145693" y="23592"/>
                </a:lnTo>
                <a:lnTo>
                  <a:pt x="139980" y="24183"/>
                </a:lnTo>
                <a:lnTo>
                  <a:pt x="134266" y="24576"/>
                </a:lnTo>
                <a:lnTo>
                  <a:pt x="128551" y="24839"/>
                </a:lnTo>
                <a:lnTo>
                  <a:pt x="117122" y="25131"/>
                </a:lnTo>
                <a:lnTo>
                  <a:pt x="105693" y="25261"/>
                </a:lnTo>
                <a:lnTo>
                  <a:pt x="100930" y="26248"/>
                </a:lnTo>
                <a:lnTo>
                  <a:pt x="89677" y="31235"/>
                </a:lnTo>
                <a:lnTo>
                  <a:pt x="83335" y="32736"/>
                </a:lnTo>
                <a:lnTo>
                  <a:pt x="77341" y="33403"/>
                </a:lnTo>
                <a:lnTo>
                  <a:pt x="71502" y="33700"/>
                </a:lnTo>
                <a:lnTo>
                  <a:pt x="59973" y="339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SMARTPenAnnotation286"/>
          <p:cNvSpPr/>
          <p:nvPr/>
        </p:nvSpPr>
        <p:spPr>
          <a:xfrm>
            <a:off x="1249768" y="4431992"/>
            <a:ext cx="270273" cy="210662"/>
          </a:xfrm>
          <a:custGeom>
            <a:avLst/>
            <a:gdLst/>
            <a:ahLst/>
            <a:cxnLst/>
            <a:rect l="0" t="0" r="0" b="0"/>
            <a:pathLst>
              <a:path w="270273" h="210662">
                <a:moveTo>
                  <a:pt x="210414" y="17135"/>
                </a:moveTo>
                <a:lnTo>
                  <a:pt x="194565" y="1287"/>
                </a:lnTo>
                <a:lnTo>
                  <a:pt x="193181" y="854"/>
                </a:lnTo>
                <a:lnTo>
                  <a:pt x="186681" y="247"/>
                </a:lnTo>
                <a:lnTo>
                  <a:pt x="178723" y="66"/>
                </a:lnTo>
                <a:lnTo>
                  <a:pt x="164660" y="0"/>
                </a:lnTo>
                <a:lnTo>
                  <a:pt x="156424" y="2534"/>
                </a:lnTo>
                <a:lnTo>
                  <a:pt x="151561" y="4544"/>
                </a:lnTo>
                <a:lnTo>
                  <a:pt x="143617" y="6777"/>
                </a:lnTo>
                <a:lnTo>
                  <a:pt x="135959" y="7769"/>
                </a:lnTo>
                <a:lnTo>
                  <a:pt x="131250" y="8034"/>
                </a:lnTo>
                <a:lnTo>
                  <a:pt x="126205" y="8210"/>
                </a:lnTo>
                <a:lnTo>
                  <a:pt x="120937" y="9280"/>
                </a:lnTo>
                <a:lnTo>
                  <a:pt x="115520" y="10946"/>
                </a:lnTo>
                <a:lnTo>
                  <a:pt x="110004" y="13009"/>
                </a:lnTo>
                <a:lnTo>
                  <a:pt x="104422" y="14385"/>
                </a:lnTo>
                <a:lnTo>
                  <a:pt x="98795" y="15301"/>
                </a:lnTo>
                <a:lnTo>
                  <a:pt x="93139" y="15912"/>
                </a:lnTo>
                <a:lnTo>
                  <a:pt x="87463" y="17273"/>
                </a:lnTo>
                <a:lnTo>
                  <a:pt x="81774" y="19132"/>
                </a:lnTo>
                <a:lnTo>
                  <a:pt x="76076" y="21324"/>
                </a:lnTo>
                <a:lnTo>
                  <a:pt x="71326" y="23737"/>
                </a:lnTo>
                <a:lnTo>
                  <a:pt x="59136" y="31685"/>
                </a:lnTo>
                <a:lnTo>
                  <a:pt x="54317" y="34455"/>
                </a:lnTo>
                <a:lnTo>
                  <a:pt x="49199" y="37254"/>
                </a:lnTo>
                <a:lnTo>
                  <a:pt x="40973" y="40365"/>
                </a:lnTo>
                <a:lnTo>
                  <a:pt x="37446" y="41194"/>
                </a:lnTo>
                <a:lnTo>
                  <a:pt x="35094" y="42699"/>
                </a:lnTo>
                <a:lnTo>
                  <a:pt x="33527" y="44656"/>
                </a:lnTo>
                <a:lnTo>
                  <a:pt x="32481" y="46912"/>
                </a:lnTo>
                <a:lnTo>
                  <a:pt x="28780" y="51959"/>
                </a:lnTo>
                <a:lnTo>
                  <a:pt x="23194" y="58410"/>
                </a:lnTo>
                <a:lnTo>
                  <a:pt x="22430" y="61832"/>
                </a:lnTo>
                <a:lnTo>
                  <a:pt x="21940" y="67239"/>
                </a:lnTo>
                <a:lnTo>
                  <a:pt x="24413" y="70519"/>
                </a:lnTo>
                <a:lnTo>
                  <a:pt x="26406" y="72727"/>
                </a:lnTo>
                <a:lnTo>
                  <a:pt x="28687" y="74198"/>
                </a:lnTo>
                <a:lnTo>
                  <a:pt x="36448" y="77223"/>
                </a:lnTo>
                <a:lnTo>
                  <a:pt x="44780" y="82776"/>
                </a:lnTo>
                <a:lnTo>
                  <a:pt x="50439" y="84409"/>
                </a:lnTo>
                <a:lnTo>
                  <a:pt x="58669" y="87675"/>
                </a:lnTo>
                <a:lnTo>
                  <a:pt x="63531" y="89879"/>
                </a:lnTo>
                <a:lnTo>
                  <a:pt x="68677" y="91348"/>
                </a:lnTo>
                <a:lnTo>
                  <a:pt x="74013" y="92328"/>
                </a:lnTo>
                <a:lnTo>
                  <a:pt x="79474" y="92981"/>
                </a:lnTo>
                <a:lnTo>
                  <a:pt x="85021" y="93417"/>
                </a:lnTo>
                <a:lnTo>
                  <a:pt x="90624" y="93707"/>
                </a:lnTo>
                <a:lnTo>
                  <a:pt x="96264" y="93901"/>
                </a:lnTo>
                <a:lnTo>
                  <a:pt x="117854" y="94173"/>
                </a:lnTo>
                <a:lnTo>
                  <a:pt x="124895" y="95163"/>
                </a:lnTo>
                <a:lnTo>
                  <a:pt x="131494" y="96776"/>
                </a:lnTo>
                <a:lnTo>
                  <a:pt x="137798" y="98805"/>
                </a:lnTo>
                <a:lnTo>
                  <a:pt x="143906" y="100156"/>
                </a:lnTo>
                <a:lnTo>
                  <a:pt x="149883" y="101058"/>
                </a:lnTo>
                <a:lnTo>
                  <a:pt x="155772" y="101659"/>
                </a:lnTo>
                <a:lnTo>
                  <a:pt x="161604" y="103012"/>
                </a:lnTo>
                <a:lnTo>
                  <a:pt x="167396" y="104866"/>
                </a:lnTo>
                <a:lnTo>
                  <a:pt x="173163" y="107055"/>
                </a:lnTo>
                <a:lnTo>
                  <a:pt x="178912" y="109467"/>
                </a:lnTo>
                <a:lnTo>
                  <a:pt x="184650" y="112027"/>
                </a:lnTo>
                <a:lnTo>
                  <a:pt x="190381" y="114687"/>
                </a:lnTo>
                <a:lnTo>
                  <a:pt x="196106" y="116459"/>
                </a:lnTo>
                <a:lnTo>
                  <a:pt x="201828" y="117641"/>
                </a:lnTo>
                <a:lnTo>
                  <a:pt x="207547" y="118429"/>
                </a:lnTo>
                <a:lnTo>
                  <a:pt x="213265" y="119907"/>
                </a:lnTo>
                <a:lnTo>
                  <a:pt x="218982" y="121845"/>
                </a:lnTo>
                <a:lnTo>
                  <a:pt x="224699" y="124089"/>
                </a:lnTo>
                <a:lnTo>
                  <a:pt x="229462" y="126537"/>
                </a:lnTo>
                <a:lnTo>
                  <a:pt x="237295" y="131799"/>
                </a:lnTo>
                <a:lnTo>
                  <a:pt x="243951" y="134771"/>
                </a:lnTo>
                <a:lnTo>
                  <a:pt x="247060" y="135565"/>
                </a:lnTo>
                <a:lnTo>
                  <a:pt x="253053" y="138985"/>
                </a:lnTo>
                <a:lnTo>
                  <a:pt x="258892" y="143681"/>
                </a:lnTo>
                <a:lnTo>
                  <a:pt x="264662" y="148943"/>
                </a:lnTo>
                <a:lnTo>
                  <a:pt x="268715" y="152709"/>
                </a:lnTo>
                <a:lnTo>
                  <a:pt x="269284" y="154190"/>
                </a:lnTo>
                <a:lnTo>
                  <a:pt x="270084" y="159873"/>
                </a:lnTo>
                <a:lnTo>
                  <a:pt x="270272" y="161537"/>
                </a:lnTo>
                <a:lnTo>
                  <a:pt x="267815" y="164816"/>
                </a:lnTo>
                <a:lnTo>
                  <a:pt x="265826" y="167024"/>
                </a:lnTo>
                <a:lnTo>
                  <a:pt x="263548" y="168496"/>
                </a:lnTo>
                <a:lnTo>
                  <a:pt x="255791" y="171520"/>
                </a:lnTo>
                <a:lnTo>
                  <a:pt x="247460" y="178025"/>
                </a:lnTo>
                <a:lnTo>
                  <a:pt x="241801" y="183257"/>
                </a:lnTo>
                <a:lnTo>
                  <a:pt x="238006" y="185033"/>
                </a:lnTo>
                <a:lnTo>
                  <a:pt x="233571" y="186217"/>
                </a:lnTo>
                <a:lnTo>
                  <a:pt x="228710" y="187007"/>
                </a:lnTo>
                <a:lnTo>
                  <a:pt x="223564" y="188485"/>
                </a:lnTo>
                <a:lnTo>
                  <a:pt x="218228" y="190424"/>
                </a:lnTo>
                <a:lnTo>
                  <a:pt x="212766" y="192668"/>
                </a:lnTo>
                <a:lnTo>
                  <a:pt x="208172" y="195117"/>
                </a:lnTo>
                <a:lnTo>
                  <a:pt x="200527" y="200378"/>
                </a:lnTo>
                <a:lnTo>
                  <a:pt x="195250" y="202162"/>
                </a:lnTo>
                <a:lnTo>
                  <a:pt x="188875" y="203352"/>
                </a:lnTo>
                <a:lnTo>
                  <a:pt x="181767" y="204145"/>
                </a:lnTo>
                <a:lnTo>
                  <a:pt x="175123" y="204673"/>
                </a:lnTo>
                <a:lnTo>
                  <a:pt x="168790" y="205025"/>
                </a:lnTo>
                <a:lnTo>
                  <a:pt x="156672" y="205417"/>
                </a:lnTo>
                <a:lnTo>
                  <a:pt x="127619" y="205689"/>
                </a:lnTo>
                <a:lnTo>
                  <a:pt x="122832" y="206655"/>
                </a:lnTo>
                <a:lnTo>
                  <a:pt x="114974" y="210269"/>
                </a:lnTo>
                <a:lnTo>
                  <a:pt x="110592" y="210661"/>
                </a:lnTo>
                <a:lnTo>
                  <a:pt x="105766" y="209970"/>
                </a:lnTo>
                <a:lnTo>
                  <a:pt x="100644" y="208556"/>
                </a:lnTo>
                <a:lnTo>
                  <a:pt x="95324" y="207614"/>
                </a:lnTo>
                <a:lnTo>
                  <a:pt x="89872" y="206986"/>
                </a:lnTo>
                <a:lnTo>
                  <a:pt x="84333" y="206568"/>
                </a:lnTo>
                <a:lnTo>
                  <a:pt x="79687" y="206288"/>
                </a:lnTo>
                <a:lnTo>
                  <a:pt x="71986" y="205978"/>
                </a:lnTo>
                <a:lnTo>
                  <a:pt x="53389" y="205779"/>
                </a:lnTo>
                <a:lnTo>
                  <a:pt x="36501" y="205737"/>
                </a:lnTo>
                <a:lnTo>
                  <a:pt x="33512" y="204782"/>
                </a:lnTo>
                <a:lnTo>
                  <a:pt x="27651" y="201181"/>
                </a:lnTo>
                <a:lnTo>
                  <a:pt x="21871" y="198946"/>
                </a:lnTo>
                <a:lnTo>
                  <a:pt x="13430" y="197393"/>
                </a:lnTo>
                <a:lnTo>
                  <a:pt x="6015" y="197189"/>
                </a:lnTo>
                <a:lnTo>
                  <a:pt x="0" y="197164"/>
                </a:lnTo>
                <a:lnTo>
                  <a:pt x="4674" y="1971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SMARTPenAnnotation287"/>
          <p:cNvSpPr/>
          <p:nvPr/>
        </p:nvSpPr>
        <p:spPr>
          <a:xfrm>
            <a:off x="1657499" y="4329147"/>
            <a:ext cx="334143" cy="273888"/>
          </a:xfrm>
          <a:custGeom>
            <a:avLst/>
            <a:gdLst/>
            <a:ahLst/>
            <a:cxnLst/>
            <a:rect l="0" t="0" r="0" b="0"/>
            <a:pathLst>
              <a:path w="334143" h="273888">
                <a:moveTo>
                  <a:pt x="188445" y="25682"/>
                </a:moveTo>
                <a:lnTo>
                  <a:pt x="183895" y="21132"/>
                </a:lnTo>
                <a:lnTo>
                  <a:pt x="181601" y="19791"/>
                </a:lnTo>
                <a:lnTo>
                  <a:pt x="171758" y="17215"/>
                </a:lnTo>
                <a:lnTo>
                  <a:pt x="162597" y="17116"/>
                </a:lnTo>
                <a:lnTo>
                  <a:pt x="150904" y="17111"/>
                </a:lnTo>
                <a:lnTo>
                  <a:pt x="148178" y="18063"/>
                </a:lnTo>
                <a:lnTo>
                  <a:pt x="139790" y="23002"/>
                </a:lnTo>
                <a:lnTo>
                  <a:pt x="130320" y="25841"/>
                </a:lnTo>
                <a:lnTo>
                  <a:pt x="121019" y="29880"/>
                </a:lnTo>
                <a:lnTo>
                  <a:pt x="110536" y="34851"/>
                </a:lnTo>
                <a:lnTo>
                  <a:pt x="88283" y="45803"/>
                </a:lnTo>
                <a:lnTo>
                  <a:pt x="82618" y="49574"/>
                </a:lnTo>
                <a:lnTo>
                  <a:pt x="76936" y="53992"/>
                </a:lnTo>
                <a:lnTo>
                  <a:pt x="71244" y="58844"/>
                </a:lnTo>
                <a:lnTo>
                  <a:pt x="66496" y="63982"/>
                </a:lnTo>
                <a:lnTo>
                  <a:pt x="62378" y="69313"/>
                </a:lnTo>
                <a:lnTo>
                  <a:pt x="58681" y="74772"/>
                </a:lnTo>
                <a:lnTo>
                  <a:pt x="54311" y="79364"/>
                </a:lnTo>
                <a:lnTo>
                  <a:pt x="44375" y="87006"/>
                </a:lnTo>
                <a:lnTo>
                  <a:pt x="40011" y="91330"/>
                </a:lnTo>
                <a:lnTo>
                  <a:pt x="36149" y="96117"/>
                </a:lnTo>
                <a:lnTo>
                  <a:pt x="32622" y="101214"/>
                </a:lnTo>
                <a:lnTo>
                  <a:pt x="29318" y="106517"/>
                </a:lnTo>
                <a:lnTo>
                  <a:pt x="26163" y="111957"/>
                </a:lnTo>
                <a:lnTo>
                  <a:pt x="20117" y="123082"/>
                </a:lnTo>
                <a:lnTo>
                  <a:pt x="8475" y="145746"/>
                </a:lnTo>
                <a:lnTo>
                  <a:pt x="5600" y="151445"/>
                </a:lnTo>
                <a:lnTo>
                  <a:pt x="3684" y="156197"/>
                </a:lnTo>
                <a:lnTo>
                  <a:pt x="1554" y="164017"/>
                </a:lnTo>
                <a:lnTo>
                  <a:pt x="986" y="168388"/>
                </a:lnTo>
                <a:lnTo>
                  <a:pt x="607" y="173207"/>
                </a:lnTo>
                <a:lnTo>
                  <a:pt x="187" y="182689"/>
                </a:lnTo>
                <a:lnTo>
                  <a:pt x="0" y="190078"/>
                </a:lnTo>
                <a:lnTo>
                  <a:pt x="903" y="194335"/>
                </a:lnTo>
                <a:lnTo>
                  <a:pt x="2457" y="199077"/>
                </a:lnTo>
                <a:lnTo>
                  <a:pt x="4446" y="204144"/>
                </a:lnTo>
                <a:lnTo>
                  <a:pt x="6724" y="209427"/>
                </a:lnTo>
                <a:lnTo>
                  <a:pt x="11795" y="220377"/>
                </a:lnTo>
                <a:lnTo>
                  <a:pt x="15434" y="225011"/>
                </a:lnTo>
                <a:lnTo>
                  <a:pt x="24556" y="232701"/>
                </a:lnTo>
                <a:lnTo>
                  <a:pt x="32421" y="239293"/>
                </a:lnTo>
                <a:lnTo>
                  <a:pt x="40044" y="245398"/>
                </a:lnTo>
                <a:lnTo>
                  <a:pt x="49782" y="251287"/>
                </a:lnTo>
                <a:lnTo>
                  <a:pt x="60460" y="257078"/>
                </a:lnTo>
                <a:lnTo>
                  <a:pt x="65974" y="259956"/>
                </a:lnTo>
                <a:lnTo>
                  <a:pt x="71555" y="261875"/>
                </a:lnTo>
                <a:lnTo>
                  <a:pt x="77181" y="263154"/>
                </a:lnTo>
                <a:lnTo>
                  <a:pt x="82837" y="264007"/>
                </a:lnTo>
                <a:lnTo>
                  <a:pt x="88512" y="265528"/>
                </a:lnTo>
                <a:lnTo>
                  <a:pt x="94201" y="267495"/>
                </a:lnTo>
                <a:lnTo>
                  <a:pt x="99898" y="269758"/>
                </a:lnTo>
                <a:lnTo>
                  <a:pt x="105601" y="271267"/>
                </a:lnTo>
                <a:lnTo>
                  <a:pt x="111309" y="272273"/>
                </a:lnTo>
                <a:lnTo>
                  <a:pt x="117018" y="272944"/>
                </a:lnTo>
                <a:lnTo>
                  <a:pt x="123682" y="273391"/>
                </a:lnTo>
                <a:lnTo>
                  <a:pt x="130983" y="273689"/>
                </a:lnTo>
                <a:lnTo>
                  <a:pt x="138707" y="273887"/>
                </a:lnTo>
                <a:lnTo>
                  <a:pt x="145761" y="273068"/>
                </a:lnTo>
                <a:lnTo>
                  <a:pt x="152369" y="271569"/>
                </a:lnTo>
                <a:lnTo>
                  <a:pt x="158680" y="269616"/>
                </a:lnTo>
                <a:lnTo>
                  <a:pt x="164792" y="268315"/>
                </a:lnTo>
                <a:lnTo>
                  <a:pt x="170771" y="267448"/>
                </a:lnTo>
                <a:lnTo>
                  <a:pt x="176663" y="266869"/>
                </a:lnTo>
                <a:lnTo>
                  <a:pt x="182495" y="265532"/>
                </a:lnTo>
                <a:lnTo>
                  <a:pt x="188289" y="263686"/>
                </a:lnTo>
                <a:lnTo>
                  <a:pt x="194056" y="261504"/>
                </a:lnTo>
                <a:lnTo>
                  <a:pt x="199806" y="259098"/>
                </a:lnTo>
                <a:lnTo>
                  <a:pt x="205544" y="256540"/>
                </a:lnTo>
                <a:lnTo>
                  <a:pt x="211274" y="253882"/>
                </a:lnTo>
                <a:lnTo>
                  <a:pt x="217952" y="251158"/>
                </a:lnTo>
                <a:lnTo>
                  <a:pt x="225262" y="248390"/>
                </a:lnTo>
                <a:lnTo>
                  <a:pt x="232992" y="245591"/>
                </a:lnTo>
                <a:lnTo>
                  <a:pt x="239098" y="242773"/>
                </a:lnTo>
                <a:lnTo>
                  <a:pt x="248423" y="237103"/>
                </a:lnTo>
                <a:lnTo>
                  <a:pt x="254148" y="234257"/>
                </a:lnTo>
                <a:lnTo>
                  <a:pt x="260822" y="231407"/>
                </a:lnTo>
                <a:lnTo>
                  <a:pt x="268129" y="228555"/>
                </a:lnTo>
                <a:lnTo>
                  <a:pt x="273953" y="225700"/>
                </a:lnTo>
                <a:lnTo>
                  <a:pt x="282964" y="219990"/>
                </a:lnTo>
                <a:lnTo>
                  <a:pt x="290144" y="211736"/>
                </a:lnTo>
                <a:lnTo>
                  <a:pt x="293392" y="206868"/>
                </a:lnTo>
                <a:lnTo>
                  <a:pt x="302081" y="198920"/>
                </a:lnTo>
                <a:lnTo>
                  <a:pt x="307065" y="195466"/>
                </a:lnTo>
                <a:lnTo>
                  <a:pt x="311340" y="191260"/>
                </a:lnTo>
                <a:lnTo>
                  <a:pt x="315143" y="186549"/>
                </a:lnTo>
                <a:lnTo>
                  <a:pt x="318630" y="181505"/>
                </a:lnTo>
                <a:lnTo>
                  <a:pt x="320955" y="176236"/>
                </a:lnTo>
                <a:lnTo>
                  <a:pt x="322505" y="170820"/>
                </a:lnTo>
                <a:lnTo>
                  <a:pt x="323539" y="165303"/>
                </a:lnTo>
                <a:lnTo>
                  <a:pt x="325180" y="159720"/>
                </a:lnTo>
                <a:lnTo>
                  <a:pt x="327227" y="154094"/>
                </a:lnTo>
                <a:lnTo>
                  <a:pt x="329544" y="148438"/>
                </a:lnTo>
                <a:lnTo>
                  <a:pt x="331089" y="142762"/>
                </a:lnTo>
                <a:lnTo>
                  <a:pt x="332119" y="137073"/>
                </a:lnTo>
                <a:lnTo>
                  <a:pt x="332805" y="131375"/>
                </a:lnTo>
                <a:lnTo>
                  <a:pt x="333263" y="125672"/>
                </a:lnTo>
                <a:lnTo>
                  <a:pt x="333568" y="119965"/>
                </a:lnTo>
                <a:lnTo>
                  <a:pt x="333997" y="105371"/>
                </a:lnTo>
                <a:lnTo>
                  <a:pt x="334142" y="87355"/>
                </a:lnTo>
                <a:lnTo>
                  <a:pt x="333202" y="82038"/>
                </a:lnTo>
                <a:lnTo>
                  <a:pt x="331622" y="76587"/>
                </a:lnTo>
                <a:lnTo>
                  <a:pt x="329616" y="71049"/>
                </a:lnTo>
                <a:lnTo>
                  <a:pt x="327327" y="65452"/>
                </a:lnTo>
                <a:lnTo>
                  <a:pt x="324848" y="59816"/>
                </a:lnTo>
                <a:lnTo>
                  <a:pt x="322243" y="54153"/>
                </a:lnTo>
                <a:lnTo>
                  <a:pt x="319554" y="49426"/>
                </a:lnTo>
                <a:lnTo>
                  <a:pt x="314026" y="41633"/>
                </a:lnTo>
                <a:lnTo>
                  <a:pt x="308394" y="34994"/>
                </a:lnTo>
                <a:lnTo>
                  <a:pt x="305559" y="31890"/>
                </a:lnTo>
                <a:lnTo>
                  <a:pt x="297328" y="25901"/>
                </a:lnTo>
                <a:lnTo>
                  <a:pt x="287320" y="20065"/>
                </a:lnTo>
                <a:lnTo>
                  <a:pt x="276522" y="14296"/>
                </a:lnTo>
                <a:lnTo>
                  <a:pt x="267913" y="11097"/>
                </a:lnTo>
                <a:lnTo>
                  <a:pt x="259959" y="8723"/>
                </a:lnTo>
                <a:lnTo>
                  <a:pt x="250075" y="4492"/>
                </a:lnTo>
                <a:lnTo>
                  <a:pt x="244772" y="2983"/>
                </a:lnTo>
                <a:lnTo>
                  <a:pt x="239331" y="1977"/>
                </a:lnTo>
                <a:lnTo>
                  <a:pt x="233799" y="1306"/>
                </a:lnTo>
                <a:lnTo>
                  <a:pt x="228206" y="859"/>
                </a:lnTo>
                <a:lnTo>
                  <a:pt x="222573" y="561"/>
                </a:lnTo>
                <a:lnTo>
                  <a:pt x="211233" y="230"/>
                </a:lnTo>
                <a:lnTo>
                  <a:pt x="187272" y="0"/>
                </a:lnTo>
                <a:lnTo>
                  <a:pt x="183853" y="941"/>
                </a:lnTo>
                <a:lnTo>
                  <a:pt x="174491" y="5863"/>
                </a:lnTo>
                <a:lnTo>
                  <a:pt x="171522" y="6755"/>
                </a:lnTo>
                <a:lnTo>
                  <a:pt x="162728" y="85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" name="SMARTPenAnnotation288"/>
          <p:cNvSpPr/>
          <p:nvPr/>
        </p:nvSpPr>
        <p:spPr>
          <a:xfrm>
            <a:off x="1674535" y="4466272"/>
            <a:ext cx="377150" cy="42864"/>
          </a:xfrm>
          <a:custGeom>
            <a:avLst/>
            <a:gdLst/>
            <a:ahLst/>
            <a:cxnLst/>
            <a:rect l="0" t="0" r="0" b="0"/>
            <a:pathLst>
              <a:path w="377150" h="42864">
                <a:moveTo>
                  <a:pt x="25677" y="42863"/>
                </a:moveTo>
                <a:lnTo>
                  <a:pt x="21126" y="42863"/>
                </a:lnTo>
                <a:lnTo>
                  <a:pt x="19785" y="41910"/>
                </a:lnTo>
                <a:lnTo>
                  <a:pt x="18892" y="40323"/>
                </a:lnTo>
                <a:lnTo>
                  <a:pt x="17457" y="35481"/>
                </a:lnTo>
                <a:lnTo>
                  <a:pt x="16387" y="35085"/>
                </a:lnTo>
                <a:lnTo>
                  <a:pt x="5204" y="34395"/>
                </a:lnTo>
                <a:lnTo>
                  <a:pt x="0" y="34291"/>
                </a:lnTo>
                <a:lnTo>
                  <a:pt x="20359" y="34290"/>
                </a:lnTo>
                <a:lnTo>
                  <a:pt x="24037" y="33338"/>
                </a:lnTo>
                <a:lnTo>
                  <a:pt x="28394" y="31750"/>
                </a:lnTo>
                <a:lnTo>
                  <a:pt x="33203" y="29740"/>
                </a:lnTo>
                <a:lnTo>
                  <a:pt x="38314" y="27446"/>
                </a:lnTo>
                <a:lnTo>
                  <a:pt x="49073" y="22359"/>
                </a:lnTo>
                <a:lnTo>
                  <a:pt x="54610" y="20621"/>
                </a:lnTo>
                <a:lnTo>
                  <a:pt x="60206" y="19463"/>
                </a:lnTo>
                <a:lnTo>
                  <a:pt x="65841" y="18690"/>
                </a:lnTo>
                <a:lnTo>
                  <a:pt x="72456" y="18175"/>
                </a:lnTo>
                <a:lnTo>
                  <a:pt x="79723" y="17832"/>
                </a:lnTo>
                <a:lnTo>
                  <a:pt x="87425" y="17603"/>
                </a:lnTo>
                <a:lnTo>
                  <a:pt x="94465" y="16498"/>
                </a:lnTo>
                <a:lnTo>
                  <a:pt x="101063" y="14808"/>
                </a:lnTo>
                <a:lnTo>
                  <a:pt x="107367" y="12730"/>
                </a:lnTo>
                <a:lnTo>
                  <a:pt x="114427" y="11344"/>
                </a:lnTo>
                <a:lnTo>
                  <a:pt x="121991" y="10420"/>
                </a:lnTo>
                <a:lnTo>
                  <a:pt x="129891" y="9804"/>
                </a:lnTo>
                <a:lnTo>
                  <a:pt x="137063" y="8441"/>
                </a:lnTo>
                <a:lnTo>
                  <a:pt x="143749" y="6580"/>
                </a:lnTo>
                <a:lnTo>
                  <a:pt x="150112" y="4387"/>
                </a:lnTo>
                <a:lnTo>
                  <a:pt x="157211" y="2924"/>
                </a:lnTo>
                <a:lnTo>
                  <a:pt x="164801" y="1950"/>
                </a:lnTo>
                <a:lnTo>
                  <a:pt x="172719" y="1300"/>
                </a:lnTo>
                <a:lnTo>
                  <a:pt x="180855" y="866"/>
                </a:lnTo>
                <a:lnTo>
                  <a:pt x="197515" y="385"/>
                </a:lnTo>
                <a:lnTo>
                  <a:pt x="251266" y="23"/>
                </a:lnTo>
                <a:lnTo>
                  <a:pt x="355816" y="0"/>
                </a:lnTo>
                <a:lnTo>
                  <a:pt x="361022" y="953"/>
                </a:lnTo>
                <a:lnTo>
                  <a:pt x="365445" y="2540"/>
                </a:lnTo>
                <a:lnTo>
                  <a:pt x="377149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SMARTPenAnnotation289"/>
          <p:cNvSpPr/>
          <p:nvPr/>
        </p:nvSpPr>
        <p:spPr>
          <a:xfrm>
            <a:off x="2214562" y="4406620"/>
            <a:ext cx="154306" cy="16791"/>
          </a:xfrm>
          <a:custGeom>
            <a:avLst/>
            <a:gdLst/>
            <a:ahLst/>
            <a:cxnLst/>
            <a:rect l="0" t="0" r="0" b="0"/>
            <a:pathLst>
              <a:path w="154306" h="16791">
                <a:moveTo>
                  <a:pt x="0" y="16790"/>
                </a:moveTo>
                <a:lnTo>
                  <a:pt x="36000" y="16790"/>
                </a:lnTo>
                <a:lnTo>
                  <a:pt x="39240" y="15837"/>
                </a:lnTo>
                <a:lnTo>
                  <a:pt x="42352" y="14250"/>
                </a:lnTo>
                <a:lnTo>
                  <a:pt x="45380" y="12239"/>
                </a:lnTo>
                <a:lnTo>
                  <a:pt x="49303" y="10898"/>
                </a:lnTo>
                <a:lnTo>
                  <a:pt x="53824" y="10004"/>
                </a:lnTo>
                <a:lnTo>
                  <a:pt x="58743" y="9408"/>
                </a:lnTo>
                <a:lnTo>
                  <a:pt x="63927" y="9012"/>
                </a:lnTo>
                <a:lnTo>
                  <a:pt x="69288" y="8746"/>
                </a:lnTo>
                <a:lnTo>
                  <a:pt x="83395" y="8374"/>
                </a:lnTo>
                <a:lnTo>
                  <a:pt x="87029" y="8322"/>
                </a:lnTo>
                <a:lnTo>
                  <a:pt x="91357" y="7334"/>
                </a:lnTo>
                <a:lnTo>
                  <a:pt x="96147" y="5724"/>
                </a:lnTo>
                <a:lnTo>
                  <a:pt x="101246" y="3698"/>
                </a:lnTo>
                <a:lnTo>
                  <a:pt x="106550" y="2346"/>
                </a:lnTo>
                <a:lnTo>
                  <a:pt x="111990" y="1446"/>
                </a:lnTo>
                <a:lnTo>
                  <a:pt x="117523" y="845"/>
                </a:lnTo>
                <a:lnTo>
                  <a:pt x="122163" y="445"/>
                </a:lnTo>
                <a:lnTo>
                  <a:pt x="126210" y="178"/>
                </a:lnTo>
                <a:lnTo>
                  <a:pt x="129860" y="0"/>
                </a:lnTo>
                <a:lnTo>
                  <a:pt x="133246" y="835"/>
                </a:lnTo>
                <a:lnTo>
                  <a:pt x="136455" y="2343"/>
                </a:lnTo>
                <a:lnTo>
                  <a:pt x="139548" y="4301"/>
                </a:lnTo>
                <a:lnTo>
                  <a:pt x="142562" y="5606"/>
                </a:lnTo>
                <a:lnTo>
                  <a:pt x="145524" y="6477"/>
                </a:lnTo>
                <a:lnTo>
                  <a:pt x="154305" y="82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" name="SMARTPenAnnotation290"/>
          <p:cNvSpPr/>
          <p:nvPr/>
        </p:nvSpPr>
        <p:spPr>
          <a:xfrm>
            <a:off x="2248852" y="4457700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0583" y="8415"/>
                </a:lnTo>
                <a:lnTo>
                  <a:pt x="15181" y="8502"/>
                </a:lnTo>
                <a:lnTo>
                  <a:pt x="91559" y="8572"/>
                </a:lnTo>
                <a:lnTo>
                  <a:pt x="97234" y="9525"/>
                </a:lnTo>
                <a:lnTo>
                  <a:pt x="102923" y="11112"/>
                </a:lnTo>
                <a:lnTo>
                  <a:pt x="108620" y="13123"/>
                </a:lnTo>
                <a:lnTo>
                  <a:pt x="114323" y="14464"/>
                </a:lnTo>
                <a:lnTo>
                  <a:pt x="120031" y="15357"/>
                </a:lnTo>
                <a:lnTo>
                  <a:pt x="125740" y="15953"/>
                </a:lnTo>
                <a:lnTo>
                  <a:pt x="132404" y="16350"/>
                </a:lnTo>
                <a:lnTo>
                  <a:pt x="162877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SMARTPenAnnotation291"/>
          <p:cNvSpPr/>
          <p:nvPr/>
        </p:nvSpPr>
        <p:spPr>
          <a:xfrm>
            <a:off x="2608897" y="4277678"/>
            <a:ext cx="201766" cy="179917"/>
          </a:xfrm>
          <a:custGeom>
            <a:avLst/>
            <a:gdLst/>
            <a:ahLst/>
            <a:cxnLst/>
            <a:rect l="0" t="0" r="0" b="0"/>
            <a:pathLst>
              <a:path w="201766" h="179917">
                <a:moveTo>
                  <a:pt x="42862" y="51434"/>
                </a:moveTo>
                <a:lnTo>
                  <a:pt x="38312" y="46884"/>
                </a:lnTo>
                <a:lnTo>
                  <a:pt x="36019" y="45543"/>
                </a:lnTo>
                <a:lnTo>
                  <a:pt x="30145" y="43656"/>
                </a:lnTo>
                <a:lnTo>
                  <a:pt x="30575" y="43391"/>
                </a:lnTo>
                <a:lnTo>
                  <a:pt x="31813" y="43215"/>
                </a:lnTo>
                <a:lnTo>
                  <a:pt x="32639" y="42145"/>
                </a:lnTo>
                <a:lnTo>
                  <a:pt x="33801" y="37040"/>
                </a:lnTo>
                <a:lnTo>
                  <a:pt x="34226" y="34651"/>
                </a:lnTo>
                <a:lnTo>
                  <a:pt x="34271" y="29846"/>
                </a:lnTo>
                <a:lnTo>
                  <a:pt x="34288" y="26079"/>
                </a:lnTo>
                <a:lnTo>
                  <a:pt x="39369" y="23338"/>
                </a:lnTo>
                <a:lnTo>
                  <a:pt x="43391" y="21273"/>
                </a:lnTo>
                <a:lnTo>
                  <a:pt x="47025" y="18944"/>
                </a:lnTo>
                <a:lnTo>
                  <a:pt x="50400" y="16439"/>
                </a:lnTo>
                <a:lnTo>
                  <a:pt x="53602" y="13817"/>
                </a:lnTo>
                <a:lnTo>
                  <a:pt x="59701" y="10903"/>
                </a:lnTo>
                <a:lnTo>
                  <a:pt x="62660" y="10126"/>
                </a:lnTo>
                <a:lnTo>
                  <a:pt x="68489" y="6722"/>
                </a:lnTo>
                <a:lnTo>
                  <a:pt x="71377" y="4481"/>
                </a:lnTo>
                <a:lnTo>
                  <a:pt x="75207" y="2987"/>
                </a:lnTo>
                <a:lnTo>
                  <a:pt x="79666" y="1991"/>
                </a:lnTo>
                <a:lnTo>
                  <a:pt x="84543" y="1327"/>
                </a:lnTo>
                <a:lnTo>
                  <a:pt x="89699" y="884"/>
                </a:lnTo>
                <a:lnTo>
                  <a:pt x="95042" y="589"/>
                </a:lnTo>
                <a:lnTo>
                  <a:pt x="105106" y="262"/>
                </a:lnTo>
                <a:lnTo>
                  <a:pt x="117079" y="77"/>
                </a:lnTo>
                <a:lnTo>
                  <a:pt x="157046" y="0"/>
                </a:lnTo>
                <a:lnTo>
                  <a:pt x="159942" y="952"/>
                </a:lnTo>
                <a:lnTo>
                  <a:pt x="165701" y="4550"/>
                </a:lnTo>
                <a:lnTo>
                  <a:pt x="169746" y="7380"/>
                </a:lnTo>
                <a:lnTo>
                  <a:pt x="170314" y="8730"/>
                </a:lnTo>
                <a:lnTo>
                  <a:pt x="170945" y="12769"/>
                </a:lnTo>
                <a:lnTo>
                  <a:pt x="171226" y="17740"/>
                </a:lnTo>
                <a:lnTo>
                  <a:pt x="171300" y="20399"/>
                </a:lnTo>
                <a:lnTo>
                  <a:pt x="170398" y="23124"/>
                </a:lnTo>
                <a:lnTo>
                  <a:pt x="166855" y="28692"/>
                </a:lnTo>
                <a:lnTo>
                  <a:pt x="165529" y="31510"/>
                </a:lnTo>
                <a:lnTo>
                  <a:pt x="164645" y="34341"/>
                </a:lnTo>
                <a:lnTo>
                  <a:pt x="164056" y="37182"/>
                </a:lnTo>
                <a:lnTo>
                  <a:pt x="161758" y="40028"/>
                </a:lnTo>
                <a:lnTo>
                  <a:pt x="158321" y="42877"/>
                </a:lnTo>
                <a:lnTo>
                  <a:pt x="154125" y="45730"/>
                </a:lnTo>
                <a:lnTo>
                  <a:pt x="150375" y="48583"/>
                </a:lnTo>
                <a:lnTo>
                  <a:pt x="146922" y="51439"/>
                </a:lnTo>
                <a:lnTo>
                  <a:pt x="143668" y="54295"/>
                </a:lnTo>
                <a:lnTo>
                  <a:pt x="139594" y="57151"/>
                </a:lnTo>
                <a:lnTo>
                  <a:pt x="134973" y="60008"/>
                </a:lnTo>
                <a:lnTo>
                  <a:pt x="129987" y="62865"/>
                </a:lnTo>
                <a:lnTo>
                  <a:pt x="125710" y="65722"/>
                </a:lnTo>
                <a:lnTo>
                  <a:pt x="121907" y="68579"/>
                </a:lnTo>
                <a:lnTo>
                  <a:pt x="118419" y="71437"/>
                </a:lnTo>
                <a:lnTo>
                  <a:pt x="115141" y="73342"/>
                </a:lnTo>
                <a:lnTo>
                  <a:pt x="108959" y="75459"/>
                </a:lnTo>
                <a:lnTo>
                  <a:pt x="103036" y="76399"/>
                </a:lnTo>
                <a:lnTo>
                  <a:pt x="97229" y="76817"/>
                </a:lnTo>
                <a:lnTo>
                  <a:pt x="91473" y="77003"/>
                </a:lnTo>
                <a:lnTo>
                  <a:pt x="77219" y="77151"/>
                </a:lnTo>
                <a:lnTo>
                  <a:pt x="77197" y="77151"/>
                </a:lnTo>
                <a:lnTo>
                  <a:pt x="89924" y="77151"/>
                </a:lnTo>
                <a:lnTo>
                  <a:pt x="92334" y="76199"/>
                </a:lnTo>
                <a:lnTo>
                  <a:pt x="97552" y="72601"/>
                </a:lnTo>
                <a:lnTo>
                  <a:pt x="101230" y="71260"/>
                </a:lnTo>
                <a:lnTo>
                  <a:pt x="105587" y="70367"/>
                </a:lnTo>
                <a:lnTo>
                  <a:pt x="110396" y="69771"/>
                </a:lnTo>
                <a:lnTo>
                  <a:pt x="114555" y="69374"/>
                </a:lnTo>
                <a:lnTo>
                  <a:pt x="118280" y="69109"/>
                </a:lnTo>
                <a:lnTo>
                  <a:pt x="121716" y="68932"/>
                </a:lnTo>
                <a:lnTo>
                  <a:pt x="125911" y="69767"/>
                </a:lnTo>
                <a:lnTo>
                  <a:pt x="130613" y="71276"/>
                </a:lnTo>
                <a:lnTo>
                  <a:pt x="135653" y="73235"/>
                </a:lnTo>
                <a:lnTo>
                  <a:pt x="139966" y="74540"/>
                </a:lnTo>
                <a:lnTo>
                  <a:pt x="143793" y="75411"/>
                </a:lnTo>
                <a:lnTo>
                  <a:pt x="147297" y="75991"/>
                </a:lnTo>
                <a:lnTo>
                  <a:pt x="151538" y="77330"/>
                </a:lnTo>
                <a:lnTo>
                  <a:pt x="156270" y="79176"/>
                </a:lnTo>
                <a:lnTo>
                  <a:pt x="161330" y="81359"/>
                </a:lnTo>
                <a:lnTo>
                  <a:pt x="165656" y="82813"/>
                </a:lnTo>
                <a:lnTo>
                  <a:pt x="169492" y="83784"/>
                </a:lnTo>
                <a:lnTo>
                  <a:pt x="173002" y="84431"/>
                </a:lnTo>
                <a:lnTo>
                  <a:pt x="176295" y="85814"/>
                </a:lnTo>
                <a:lnTo>
                  <a:pt x="182493" y="89892"/>
                </a:lnTo>
                <a:lnTo>
                  <a:pt x="188423" y="92339"/>
                </a:lnTo>
                <a:lnTo>
                  <a:pt x="191338" y="92992"/>
                </a:lnTo>
                <a:lnTo>
                  <a:pt x="193281" y="94379"/>
                </a:lnTo>
                <a:lnTo>
                  <a:pt x="194577" y="96256"/>
                </a:lnTo>
                <a:lnTo>
                  <a:pt x="195440" y="98461"/>
                </a:lnTo>
                <a:lnTo>
                  <a:pt x="198940" y="103450"/>
                </a:lnTo>
                <a:lnTo>
                  <a:pt x="201207" y="106114"/>
                </a:lnTo>
                <a:lnTo>
                  <a:pt x="201765" y="107890"/>
                </a:lnTo>
                <a:lnTo>
                  <a:pt x="201185" y="109074"/>
                </a:lnTo>
                <a:lnTo>
                  <a:pt x="199846" y="109863"/>
                </a:lnTo>
                <a:lnTo>
                  <a:pt x="198953" y="111342"/>
                </a:lnTo>
                <a:lnTo>
                  <a:pt x="197961" y="115525"/>
                </a:lnTo>
                <a:lnTo>
                  <a:pt x="197520" y="120559"/>
                </a:lnTo>
                <a:lnTo>
                  <a:pt x="197403" y="123235"/>
                </a:lnTo>
                <a:lnTo>
                  <a:pt x="196372" y="125971"/>
                </a:lnTo>
                <a:lnTo>
                  <a:pt x="192686" y="131552"/>
                </a:lnTo>
                <a:lnTo>
                  <a:pt x="189417" y="134374"/>
                </a:lnTo>
                <a:lnTo>
                  <a:pt x="185333" y="137207"/>
                </a:lnTo>
                <a:lnTo>
                  <a:pt x="180705" y="140048"/>
                </a:lnTo>
                <a:lnTo>
                  <a:pt x="176668" y="142895"/>
                </a:lnTo>
                <a:lnTo>
                  <a:pt x="173024" y="145746"/>
                </a:lnTo>
                <a:lnTo>
                  <a:pt x="169642" y="148599"/>
                </a:lnTo>
                <a:lnTo>
                  <a:pt x="164529" y="151453"/>
                </a:lnTo>
                <a:lnTo>
                  <a:pt x="158264" y="154308"/>
                </a:lnTo>
                <a:lnTo>
                  <a:pt x="151229" y="157164"/>
                </a:lnTo>
                <a:lnTo>
                  <a:pt x="145587" y="159069"/>
                </a:lnTo>
                <a:lnTo>
                  <a:pt x="140873" y="160338"/>
                </a:lnTo>
                <a:lnTo>
                  <a:pt x="136778" y="161184"/>
                </a:lnTo>
                <a:lnTo>
                  <a:pt x="132143" y="162701"/>
                </a:lnTo>
                <a:lnTo>
                  <a:pt x="127148" y="164664"/>
                </a:lnTo>
                <a:lnTo>
                  <a:pt x="121912" y="166926"/>
                </a:lnTo>
                <a:lnTo>
                  <a:pt x="117470" y="168434"/>
                </a:lnTo>
                <a:lnTo>
                  <a:pt x="113556" y="169439"/>
                </a:lnTo>
                <a:lnTo>
                  <a:pt x="109994" y="170109"/>
                </a:lnTo>
                <a:lnTo>
                  <a:pt x="106667" y="170556"/>
                </a:lnTo>
                <a:lnTo>
                  <a:pt x="100430" y="171052"/>
                </a:lnTo>
                <a:lnTo>
                  <a:pt x="91943" y="171273"/>
                </a:lnTo>
                <a:lnTo>
                  <a:pt x="87013" y="171331"/>
                </a:lnTo>
                <a:lnTo>
                  <a:pt x="82773" y="172324"/>
                </a:lnTo>
                <a:lnTo>
                  <a:pt x="78995" y="173937"/>
                </a:lnTo>
                <a:lnTo>
                  <a:pt x="75523" y="175965"/>
                </a:lnTo>
                <a:lnTo>
                  <a:pt x="72256" y="177317"/>
                </a:lnTo>
                <a:lnTo>
                  <a:pt x="66087" y="178820"/>
                </a:lnTo>
                <a:lnTo>
                  <a:pt x="60169" y="179487"/>
                </a:lnTo>
                <a:lnTo>
                  <a:pt x="54365" y="179785"/>
                </a:lnTo>
                <a:lnTo>
                  <a:pt x="48609" y="179916"/>
                </a:lnTo>
                <a:lnTo>
                  <a:pt x="45741" y="178999"/>
                </a:lnTo>
                <a:lnTo>
                  <a:pt x="40014" y="175440"/>
                </a:lnTo>
                <a:lnTo>
                  <a:pt x="34294" y="173223"/>
                </a:lnTo>
                <a:lnTo>
                  <a:pt x="27412" y="171800"/>
                </a:lnTo>
                <a:lnTo>
                  <a:pt x="21668" y="171553"/>
                </a:lnTo>
                <a:lnTo>
                  <a:pt x="1997" y="171450"/>
                </a:lnTo>
                <a:lnTo>
                  <a:pt x="0" y="1714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SMARTPenAnnotation292"/>
          <p:cNvSpPr/>
          <p:nvPr/>
        </p:nvSpPr>
        <p:spPr>
          <a:xfrm>
            <a:off x="2900362" y="4200525"/>
            <a:ext cx="180024" cy="428626"/>
          </a:xfrm>
          <a:custGeom>
            <a:avLst/>
            <a:gdLst/>
            <a:ahLst/>
            <a:cxnLst/>
            <a:rect l="0" t="0" r="0" b="0"/>
            <a:pathLst>
              <a:path w="180024" h="428626">
                <a:moveTo>
                  <a:pt x="180023" y="0"/>
                </a:moveTo>
                <a:lnTo>
                  <a:pt x="180023" y="12770"/>
                </a:lnTo>
                <a:lnTo>
                  <a:pt x="179070" y="15181"/>
                </a:lnTo>
                <a:lnTo>
                  <a:pt x="174131" y="23124"/>
                </a:lnTo>
                <a:lnTo>
                  <a:pt x="171292" y="31511"/>
                </a:lnTo>
                <a:lnTo>
                  <a:pt x="164841" y="40981"/>
                </a:lnTo>
                <a:lnTo>
                  <a:pt x="159623" y="50281"/>
                </a:lnTo>
                <a:lnTo>
                  <a:pt x="156668" y="58225"/>
                </a:lnTo>
                <a:lnTo>
                  <a:pt x="154403" y="65882"/>
                </a:lnTo>
                <a:lnTo>
                  <a:pt x="150221" y="75636"/>
                </a:lnTo>
                <a:lnTo>
                  <a:pt x="145187" y="86321"/>
                </a:lnTo>
                <a:lnTo>
                  <a:pt x="134195" y="108703"/>
                </a:lnTo>
                <a:lnTo>
                  <a:pt x="131373" y="115331"/>
                </a:lnTo>
                <a:lnTo>
                  <a:pt x="128540" y="122607"/>
                </a:lnTo>
                <a:lnTo>
                  <a:pt x="125698" y="130315"/>
                </a:lnTo>
                <a:lnTo>
                  <a:pt x="122851" y="137359"/>
                </a:lnTo>
                <a:lnTo>
                  <a:pt x="120001" y="143960"/>
                </a:lnTo>
                <a:lnTo>
                  <a:pt x="114294" y="156374"/>
                </a:lnTo>
                <a:lnTo>
                  <a:pt x="102869" y="179867"/>
                </a:lnTo>
                <a:lnTo>
                  <a:pt x="65722" y="254316"/>
                </a:lnTo>
                <a:lnTo>
                  <a:pt x="61913" y="260031"/>
                </a:lnTo>
                <a:lnTo>
                  <a:pt x="57467" y="265746"/>
                </a:lnTo>
                <a:lnTo>
                  <a:pt x="52599" y="271462"/>
                </a:lnTo>
                <a:lnTo>
                  <a:pt x="49354" y="277177"/>
                </a:lnTo>
                <a:lnTo>
                  <a:pt x="45748" y="288607"/>
                </a:lnTo>
                <a:lnTo>
                  <a:pt x="41605" y="300037"/>
                </a:lnTo>
                <a:lnTo>
                  <a:pt x="37541" y="311467"/>
                </a:lnTo>
                <a:lnTo>
                  <a:pt x="35735" y="322897"/>
                </a:lnTo>
                <a:lnTo>
                  <a:pt x="32392" y="334327"/>
                </a:lnTo>
                <a:lnTo>
                  <a:pt x="27732" y="344805"/>
                </a:lnTo>
                <a:lnTo>
                  <a:pt x="19753" y="357011"/>
                </a:lnTo>
                <a:lnTo>
                  <a:pt x="14176" y="366951"/>
                </a:lnTo>
                <a:lnTo>
                  <a:pt x="11063" y="375179"/>
                </a:lnTo>
                <a:lnTo>
                  <a:pt x="8727" y="382963"/>
                </a:lnTo>
                <a:lnTo>
                  <a:pt x="4513" y="392773"/>
                </a:lnTo>
                <a:lnTo>
                  <a:pt x="3962" y="397104"/>
                </a:lnTo>
                <a:lnTo>
                  <a:pt x="4546" y="400943"/>
                </a:lnTo>
                <a:lnTo>
                  <a:pt x="5888" y="404455"/>
                </a:lnTo>
                <a:lnTo>
                  <a:pt x="5830" y="407749"/>
                </a:lnTo>
                <a:lnTo>
                  <a:pt x="4839" y="410898"/>
                </a:lnTo>
                <a:lnTo>
                  <a:pt x="956" y="418244"/>
                </a:lnTo>
                <a:lnTo>
                  <a:pt x="2" y="428590"/>
                </a:lnTo>
                <a:lnTo>
                  <a:pt x="0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SMARTPenAnnotation293"/>
          <p:cNvSpPr/>
          <p:nvPr/>
        </p:nvSpPr>
        <p:spPr>
          <a:xfrm>
            <a:off x="3088957" y="4380547"/>
            <a:ext cx="205741" cy="205731"/>
          </a:xfrm>
          <a:custGeom>
            <a:avLst/>
            <a:gdLst/>
            <a:ahLst/>
            <a:cxnLst/>
            <a:rect l="0" t="0" r="0" b="0"/>
            <a:pathLst>
              <a:path w="205741" h="205731">
                <a:moveTo>
                  <a:pt x="205740" y="0"/>
                </a:moveTo>
                <a:lnTo>
                  <a:pt x="198359" y="0"/>
                </a:lnTo>
                <a:lnTo>
                  <a:pt x="197962" y="953"/>
                </a:lnTo>
                <a:lnTo>
                  <a:pt x="197521" y="4551"/>
                </a:lnTo>
                <a:lnTo>
                  <a:pt x="195498" y="5891"/>
                </a:lnTo>
                <a:lnTo>
                  <a:pt x="192245" y="6785"/>
                </a:lnTo>
                <a:lnTo>
                  <a:pt x="188171" y="7381"/>
                </a:lnTo>
                <a:lnTo>
                  <a:pt x="184502" y="8731"/>
                </a:lnTo>
                <a:lnTo>
                  <a:pt x="181104" y="10583"/>
                </a:lnTo>
                <a:lnTo>
                  <a:pt x="177886" y="12770"/>
                </a:lnTo>
                <a:lnTo>
                  <a:pt x="173836" y="14229"/>
                </a:lnTo>
                <a:lnTo>
                  <a:pt x="169230" y="15201"/>
                </a:lnTo>
                <a:lnTo>
                  <a:pt x="164255" y="15849"/>
                </a:lnTo>
                <a:lnTo>
                  <a:pt x="159986" y="16281"/>
                </a:lnTo>
                <a:lnTo>
                  <a:pt x="156187" y="16569"/>
                </a:lnTo>
                <a:lnTo>
                  <a:pt x="152702" y="16761"/>
                </a:lnTo>
                <a:lnTo>
                  <a:pt x="148474" y="17841"/>
                </a:lnTo>
                <a:lnTo>
                  <a:pt x="143750" y="19515"/>
                </a:lnTo>
                <a:lnTo>
                  <a:pt x="138696" y="21583"/>
                </a:lnTo>
                <a:lnTo>
                  <a:pt x="133422" y="22961"/>
                </a:lnTo>
                <a:lnTo>
                  <a:pt x="128000" y="23879"/>
                </a:lnTo>
                <a:lnTo>
                  <a:pt x="122481" y="24492"/>
                </a:lnTo>
                <a:lnTo>
                  <a:pt x="117849" y="24901"/>
                </a:lnTo>
                <a:lnTo>
                  <a:pt x="113808" y="25173"/>
                </a:lnTo>
                <a:lnTo>
                  <a:pt x="110162" y="25354"/>
                </a:lnTo>
                <a:lnTo>
                  <a:pt x="101031" y="25556"/>
                </a:lnTo>
                <a:lnTo>
                  <a:pt x="95929" y="25610"/>
                </a:lnTo>
                <a:lnTo>
                  <a:pt x="91575" y="26598"/>
                </a:lnTo>
                <a:lnTo>
                  <a:pt x="87720" y="28210"/>
                </a:lnTo>
                <a:lnTo>
                  <a:pt x="84198" y="30237"/>
                </a:lnTo>
                <a:lnTo>
                  <a:pt x="80897" y="31587"/>
                </a:lnTo>
                <a:lnTo>
                  <a:pt x="74689" y="33089"/>
                </a:lnTo>
                <a:lnTo>
                  <a:pt x="68755" y="33756"/>
                </a:lnTo>
                <a:lnTo>
                  <a:pt x="62943" y="34053"/>
                </a:lnTo>
                <a:lnTo>
                  <a:pt x="57185" y="34185"/>
                </a:lnTo>
                <a:lnTo>
                  <a:pt x="26219" y="34290"/>
                </a:lnTo>
                <a:lnTo>
                  <a:pt x="25817" y="40182"/>
                </a:lnTo>
                <a:lnTo>
                  <a:pt x="25737" y="44873"/>
                </a:lnTo>
                <a:lnTo>
                  <a:pt x="25718" y="80021"/>
                </a:lnTo>
                <a:lnTo>
                  <a:pt x="26670" y="82875"/>
                </a:lnTo>
                <a:lnTo>
                  <a:pt x="30268" y="88586"/>
                </a:lnTo>
                <a:lnTo>
                  <a:pt x="33937" y="93796"/>
                </a:lnTo>
                <a:lnTo>
                  <a:pt x="40112" y="100090"/>
                </a:lnTo>
                <a:lnTo>
                  <a:pt x="42500" y="102504"/>
                </a:lnTo>
                <a:lnTo>
                  <a:pt x="48682" y="102798"/>
                </a:lnTo>
                <a:lnTo>
                  <a:pt x="53431" y="102856"/>
                </a:lnTo>
                <a:lnTo>
                  <a:pt x="80045" y="102870"/>
                </a:lnTo>
                <a:lnTo>
                  <a:pt x="82891" y="101917"/>
                </a:lnTo>
                <a:lnTo>
                  <a:pt x="88593" y="98319"/>
                </a:lnTo>
                <a:lnTo>
                  <a:pt x="94302" y="96085"/>
                </a:lnTo>
                <a:lnTo>
                  <a:pt x="100015" y="95092"/>
                </a:lnTo>
                <a:lnTo>
                  <a:pt x="105728" y="94651"/>
                </a:lnTo>
                <a:lnTo>
                  <a:pt x="113983" y="94455"/>
                </a:lnTo>
                <a:lnTo>
                  <a:pt x="169394" y="94298"/>
                </a:lnTo>
                <a:lnTo>
                  <a:pt x="175616" y="96838"/>
                </a:lnTo>
                <a:lnTo>
                  <a:pt x="186031" y="101679"/>
                </a:lnTo>
                <a:lnTo>
                  <a:pt x="192386" y="102517"/>
                </a:lnTo>
                <a:lnTo>
                  <a:pt x="193980" y="103587"/>
                </a:lnTo>
                <a:lnTo>
                  <a:pt x="195043" y="105253"/>
                </a:lnTo>
                <a:lnTo>
                  <a:pt x="196223" y="109644"/>
                </a:lnTo>
                <a:lnTo>
                  <a:pt x="196747" y="114771"/>
                </a:lnTo>
                <a:lnTo>
                  <a:pt x="197840" y="116519"/>
                </a:lnTo>
                <a:lnTo>
                  <a:pt x="199521" y="117684"/>
                </a:lnTo>
                <a:lnTo>
                  <a:pt x="201594" y="118462"/>
                </a:lnTo>
                <a:lnTo>
                  <a:pt x="202976" y="119932"/>
                </a:lnTo>
                <a:lnTo>
                  <a:pt x="203897" y="121864"/>
                </a:lnTo>
                <a:lnTo>
                  <a:pt x="204921" y="126552"/>
                </a:lnTo>
                <a:lnTo>
                  <a:pt x="205376" y="131810"/>
                </a:lnTo>
                <a:lnTo>
                  <a:pt x="205578" y="137322"/>
                </a:lnTo>
                <a:lnTo>
                  <a:pt x="205632" y="140126"/>
                </a:lnTo>
                <a:lnTo>
                  <a:pt x="204715" y="142947"/>
                </a:lnTo>
                <a:lnTo>
                  <a:pt x="201157" y="148622"/>
                </a:lnTo>
                <a:lnTo>
                  <a:pt x="198941" y="154319"/>
                </a:lnTo>
                <a:lnTo>
                  <a:pt x="198350" y="157172"/>
                </a:lnTo>
                <a:lnTo>
                  <a:pt x="195153" y="162882"/>
                </a:lnTo>
                <a:lnTo>
                  <a:pt x="192967" y="165738"/>
                </a:lnTo>
                <a:lnTo>
                  <a:pt x="189605" y="168594"/>
                </a:lnTo>
                <a:lnTo>
                  <a:pt x="185458" y="171452"/>
                </a:lnTo>
                <a:lnTo>
                  <a:pt x="180789" y="174309"/>
                </a:lnTo>
                <a:lnTo>
                  <a:pt x="176723" y="177166"/>
                </a:lnTo>
                <a:lnTo>
                  <a:pt x="173060" y="180023"/>
                </a:lnTo>
                <a:lnTo>
                  <a:pt x="169666" y="182881"/>
                </a:lnTo>
                <a:lnTo>
                  <a:pt x="165498" y="185738"/>
                </a:lnTo>
                <a:lnTo>
                  <a:pt x="160815" y="188595"/>
                </a:lnTo>
                <a:lnTo>
                  <a:pt x="155787" y="191453"/>
                </a:lnTo>
                <a:lnTo>
                  <a:pt x="151483" y="193357"/>
                </a:lnTo>
                <a:lnTo>
                  <a:pt x="147661" y="194628"/>
                </a:lnTo>
                <a:lnTo>
                  <a:pt x="144161" y="195474"/>
                </a:lnTo>
                <a:lnTo>
                  <a:pt x="139922" y="196991"/>
                </a:lnTo>
                <a:lnTo>
                  <a:pt x="135192" y="198955"/>
                </a:lnTo>
                <a:lnTo>
                  <a:pt x="130132" y="201217"/>
                </a:lnTo>
                <a:lnTo>
                  <a:pt x="125808" y="202725"/>
                </a:lnTo>
                <a:lnTo>
                  <a:pt x="121972" y="203730"/>
                </a:lnTo>
                <a:lnTo>
                  <a:pt x="118462" y="204400"/>
                </a:lnTo>
                <a:lnTo>
                  <a:pt x="114217" y="204846"/>
                </a:lnTo>
                <a:lnTo>
                  <a:pt x="109482" y="205145"/>
                </a:lnTo>
                <a:lnTo>
                  <a:pt x="99141" y="205475"/>
                </a:lnTo>
                <a:lnTo>
                  <a:pt x="71323" y="205706"/>
                </a:lnTo>
                <a:lnTo>
                  <a:pt x="54258" y="205730"/>
                </a:lnTo>
                <a:lnTo>
                  <a:pt x="49507" y="204781"/>
                </a:lnTo>
                <a:lnTo>
                  <a:pt x="45387" y="203196"/>
                </a:lnTo>
                <a:lnTo>
                  <a:pt x="41688" y="201186"/>
                </a:lnTo>
                <a:lnTo>
                  <a:pt x="37317" y="199847"/>
                </a:lnTo>
                <a:lnTo>
                  <a:pt x="32498" y="198954"/>
                </a:lnTo>
                <a:lnTo>
                  <a:pt x="27380" y="198358"/>
                </a:lnTo>
                <a:lnTo>
                  <a:pt x="23016" y="197009"/>
                </a:lnTo>
                <a:lnTo>
                  <a:pt x="19154" y="195157"/>
                </a:lnTo>
                <a:lnTo>
                  <a:pt x="15627" y="192970"/>
                </a:lnTo>
                <a:lnTo>
                  <a:pt x="12323" y="191511"/>
                </a:lnTo>
                <a:lnTo>
                  <a:pt x="6112" y="189892"/>
                </a:lnTo>
                <a:lnTo>
                  <a:pt x="1811" y="188979"/>
                </a:lnTo>
                <a:lnTo>
                  <a:pt x="1207" y="187899"/>
                </a:lnTo>
                <a:lnTo>
                  <a:pt x="239" y="181861"/>
                </a:lnTo>
                <a:lnTo>
                  <a:pt x="0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6" name="SMARTPenAnnotation294"/>
          <p:cNvSpPr/>
          <p:nvPr/>
        </p:nvSpPr>
        <p:spPr>
          <a:xfrm>
            <a:off x="3526154" y="4354829"/>
            <a:ext cx="214314" cy="60009"/>
          </a:xfrm>
          <a:custGeom>
            <a:avLst/>
            <a:gdLst/>
            <a:ahLst/>
            <a:cxnLst/>
            <a:rect l="0" t="0" r="0" b="0"/>
            <a:pathLst>
              <a:path w="214314" h="60009">
                <a:moveTo>
                  <a:pt x="0" y="60008"/>
                </a:moveTo>
                <a:lnTo>
                  <a:pt x="0" y="55458"/>
                </a:lnTo>
                <a:lnTo>
                  <a:pt x="1905" y="54116"/>
                </a:lnTo>
                <a:lnTo>
                  <a:pt x="5080" y="53223"/>
                </a:lnTo>
                <a:lnTo>
                  <a:pt x="14762" y="51789"/>
                </a:lnTo>
                <a:lnTo>
                  <a:pt x="18414" y="50719"/>
                </a:lnTo>
                <a:lnTo>
                  <a:pt x="30092" y="46989"/>
                </a:lnTo>
                <a:lnTo>
                  <a:pt x="35301" y="44661"/>
                </a:lnTo>
                <a:lnTo>
                  <a:pt x="39727" y="42157"/>
                </a:lnTo>
                <a:lnTo>
                  <a:pt x="43630" y="39535"/>
                </a:lnTo>
                <a:lnTo>
                  <a:pt x="48137" y="36835"/>
                </a:lnTo>
                <a:lnTo>
                  <a:pt x="53046" y="34082"/>
                </a:lnTo>
                <a:lnTo>
                  <a:pt x="58224" y="31293"/>
                </a:lnTo>
                <a:lnTo>
                  <a:pt x="63581" y="29435"/>
                </a:lnTo>
                <a:lnTo>
                  <a:pt x="69057" y="28196"/>
                </a:lnTo>
                <a:lnTo>
                  <a:pt x="74614" y="27370"/>
                </a:lnTo>
                <a:lnTo>
                  <a:pt x="81175" y="25867"/>
                </a:lnTo>
                <a:lnTo>
                  <a:pt x="88407" y="23913"/>
                </a:lnTo>
                <a:lnTo>
                  <a:pt x="96085" y="21656"/>
                </a:lnTo>
                <a:lnTo>
                  <a:pt x="103110" y="19200"/>
                </a:lnTo>
                <a:lnTo>
                  <a:pt x="109698" y="16611"/>
                </a:lnTo>
                <a:lnTo>
                  <a:pt x="115995" y="13931"/>
                </a:lnTo>
                <a:lnTo>
                  <a:pt x="128071" y="8415"/>
                </a:lnTo>
                <a:lnTo>
                  <a:pt x="133958" y="5610"/>
                </a:lnTo>
                <a:lnTo>
                  <a:pt x="140741" y="3740"/>
                </a:lnTo>
                <a:lnTo>
                  <a:pt x="148120" y="2494"/>
                </a:lnTo>
                <a:lnTo>
                  <a:pt x="155897" y="1663"/>
                </a:lnTo>
                <a:lnTo>
                  <a:pt x="162986" y="1108"/>
                </a:lnTo>
                <a:lnTo>
                  <a:pt x="169618" y="740"/>
                </a:lnTo>
                <a:lnTo>
                  <a:pt x="185513" y="219"/>
                </a:lnTo>
                <a:lnTo>
                  <a:pt x="202477" y="29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7" name="SMARTPenAnnotation295"/>
          <p:cNvSpPr/>
          <p:nvPr/>
        </p:nvSpPr>
        <p:spPr>
          <a:xfrm>
            <a:off x="3500437" y="4440554"/>
            <a:ext cx="214314" cy="51437"/>
          </a:xfrm>
          <a:custGeom>
            <a:avLst/>
            <a:gdLst/>
            <a:ahLst/>
            <a:cxnLst/>
            <a:rect l="0" t="0" r="0" b="0"/>
            <a:pathLst>
              <a:path w="214314" h="51437">
                <a:moveTo>
                  <a:pt x="0" y="51436"/>
                </a:moveTo>
                <a:lnTo>
                  <a:pt x="11931" y="51436"/>
                </a:lnTo>
                <a:lnTo>
                  <a:pt x="14622" y="50483"/>
                </a:lnTo>
                <a:lnTo>
                  <a:pt x="17368" y="48896"/>
                </a:lnTo>
                <a:lnTo>
                  <a:pt x="20151" y="46885"/>
                </a:lnTo>
                <a:lnTo>
                  <a:pt x="23911" y="44592"/>
                </a:lnTo>
                <a:lnTo>
                  <a:pt x="28323" y="42111"/>
                </a:lnTo>
                <a:lnTo>
                  <a:pt x="33170" y="39504"/>
                </a:lnTo>
                <a:lnTo>
                  <a:pt x="37353" y="37766"/>
                </a:lnTo>
                <a:lnTo>
                  <a:pt x="41094" y="36608"/>
                </a:lnTo>
                <a:lnTo>
                  <a:pt x="44541" y="35835"/>
                </a:lnTo>
                <a:lnTo>
                  <a:pt x="48745" y="34368"/>
                </a:lnTo>
                <a:lnTo>
                  <a:pt x="53451" y="32437"/>
                </a:lnTo>
                <a:lnTo>
                  <a:pt x="58494" y="30197"/>
                </a:lnTo>
                <a:lnTo>
                  <a:pt x="63761" y="28704"/>
                </a:lnTo>
                <a:lnTo>
                  <a:pt x="69178" y="27709"/>
                </a:lnTo>
                <a:lnTo>
                  <a:pt x="74693" y="27046"/>
                </a:lnTo>
                <a:lnTo>
                  <a:pt x="81228" y="25650"/>
                </a:lnTo>
                <a:lnTo>
                  <a:pt x="88442" y="23768"/>
                </a:lnTo>
                <a:lnTo>
                  <a:pt x="96109" y="21561"/>
                </a:lnTo>
                <a:lnTo>
                  <a:pt x="103125" y="20089"/>
                </a:lnTo>
                <a:lnTo>
                  <a:pt x="109707" y="19108"/>
                </a:lnTo>
                <a:lnTo>
                  <a:pt x="116001" y="18454"/>
                </a:lnTo>
                <a:lnTo>
                  <a:pt x="122101" y="17065"/>
                </a:lnTo>
                <a:lnTo>
                  <a:pt x="128074" y="15187"/>
                </a:lnTo>
                <a:lnTo>
                  <a:pt x="133960" y="12982"/>
                </a:lnTo>
                <a:lnTo>
                  <a:pt x="140741" y="11513"/>
                </a:lnTo>
                <a:lnTo>
                  <a:pt x="148120" y="10533"/>
                </a:lnTo>
                <a:lnTo>
                  <a:pt x="155897" y="9880"/>
                </a:lnTo>
                <a:lnTo>
                  <a:pt x="162986" y="8491"/>
                </a:lnTo>
                <a:lnTo>
                  <a:pt x="169618" y="6614"/>
                </a:lnTo>
                <a:lnTo>
                  <a:pt x="175944" y="4409"/>
                </a:lnTo>
                <a:lnTo>
                  <a:pt x="183018" y="2939"/>
                </a:lnTo>
                <a:lnTo>
                  <a:pt x="190592" y="1960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" name="SMARTPenAnnotation296"/>
          <p:cNvSpPr/>
          <p:nvPr/>
        </p:nvSpPr>
        <p:spPr>
          <a:xfrm>
            <a:off x="3817620" y="4560573"/>
            <a:ext cx="8573" cy="34288"/>
          </a:xfrm>
          <a:custGeom>
            <a:avLst/>
            <a:gdLst/>
            <a:ahLst/>
            <a:cxnLst/>
            <a:rect l="0" t="0" r="0" b="0"/>
            <a:pathLst>
              <a:path w="8573" h="34288">
                <a:moveTo>
                  <a:pt x="8572" y="8569"/>
                </a:moveTo>
                <a:lnTo>
                  <a:pt x="4021" y="13120"/>
                </a:lnTo>
                <a:lnTo>
                  <a:pt x="3633" y="14460"/>
                </a:lnTo>
                <a:lnTo>
                  <a:pt x="4327" y="15354"/>
                </a:lnTo>
                <a:lnTo>
                  <a:pt x="5742" y="15950"/>
                </a:lnTo>
                <a:lnTo>
                  <a:pt x="5733" y="17300"/>
                </a:lnTo>
                <a:lnTo>
                  <a:pt x="4774" y="19152"/>
                </a:lnTo>
                <a:lnTo>
                  <a:pt x="55" y="25638"/>
                </a:lnTo>
                <a:lnTo>
                  <a:pt x="2" y="25711"/>
                </a:lnTo>
                <a:lnTo>
                  <a:pt x="0" y="9"/>
                </a:lnTo>
                <a:lnTo>
                  <a:pt x="4550" y="0"/>
                </a:lnTo>
                <a:lnTo>
                  <a:pt x="5891" y="952"/>
                </a:lnTo>
                <a:lnTo>
                  <a:pt x="6784" y="2538"/>
                </a:lnTo>
                <a:lnTo>
                  <a:pt x="7381" y="4549"/>
                </a:lnTo>
                <a:lnTo>
                  <a:pt x="6825" y="6842"/>
                </a:lnTo>
                <a:lnTo>
                  <a:pt x="5502" y="9322"/>
                </a:lnTo>
                <a:lnTo>
                  <a:pt x="3668" y="11929"/>
                </a:lnTo>
                <a:lnTo>
                  <a:pt x="2445" y="14619"/>
                </a:lnTo>
                <a:lnTo>
                  <a:pt x="1630" y="17365"/>
                </a:lnTo>
                <a:lnTo>
                  <a:pt x="322" y="24065"/>
                </a:lnTo>
                <a:lnTo>
                  <a:pt x="215" y="25567"/>
                </a:lnTo>
                <a:lnTo>
                  <a:pt x="143" y="27521"/>
                </a:lnTo>
                <a:lnTo>
                  <a:pt x="0" y="3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9" name="SMARTPenAnnotation297"/>
          <p:cNvSpPr/>
          <p:nvPr/>
        </p:nvSpPr>
        <p:spPr>
          <a:xfrm>
            <a:off x="3929180" y="4260541"/>
            <a:ext cx="248368" cy="308602"/>
          </a:xfrm>
          <a:custGeom>
            <a:avLst/>
            <a:gdLst/>
            <a:ahLst/>
            <a:cxnLst/>
            <a:rect l="0" t="0" r="0" b="0"/>
            <a:pathLst>
              <a:path w="248368" h="308602">
                <a:moveTo>
                  <a:pt x="102752" y="8563"/>
                </a:moveTo>
                <a:lnTo>
                  <a:pt x="102752" y="22"/>
                </a:lnTo>
                <a:lnTo>
                  <a:pt x="98202" y="0"/>
                </a:lnTo>
                <a:lnTo>
                  <a:pt x="96861" y="950"/>
                </a:lnTo>
                <a:lnTo>
                  <a:pt x="95967" y="2535"/>
                </a:lnTo>
                <a:lnTo>
                  <a:pt x="95371" y="4545"/>
                </a:lnTo>
                <a:lnTo>
                  <a:pt x="92169" y="9318"/>
                </a:lnTo>
                <a:lnTo>
                  <a:pt x="89982" y="11924"/>
                </a:lnTo>
                <a:lnTo>
                  <a:pt x="88523" y="14613"/>
                </a:lnTo>
                <a:lnTo>
                  <a:pt x="85519" y="22951"/>
                </a:lnTo>
                <a:lnTo>
                  <a:pt x="79019" y="32406"/>
                </a:lnTo>
                <a:lnTo>
                  <a:pt x="73789" y="41702"/>
                </a:lnTo>
                <a:lnTo>
                  <a:pt x="70109" y="46849"/>
                </a:lnTo>
                <a:lnTo>
                  <a:pt x="65750" y="52184"/>
                </a:lnTo>
                <a:lnTo>
                  <a:pt x="60938" y="57647"/>
                </a:lnTo>
                <a:lnTo>
                  <a:pt x="56779" y="63193"/>
                </a:lnTo>
                <a:lnTo>
                  <a:pt x="53054" y="68796"/>
                </a:lnTo>
                <a:lnTo>
                  <a:pt x="49617" y="74436"/>
                </a:lnTo>
                <a:lnTo>
                  <a:pt x="46373" y="80101"/>
                </a:lnTo>
                <a:lnTo>
                  <a:pt x="40230" y="91475"/>
                </a:lnTo>
                <a:lnTo>
                  <a:pt x="25645" y="120012"/>
                </a:lnTo>
                <a:lnTo>
                  <a:pt x="22772" y="125725"/>
                </a:lnTo>
                <a:lnTo>
                  <a:pt x="17041" y="134613"/>
                </a:lnTo>
                <a:lnTo>
                  <a:pt x="14178" y="138317"/>
                </a:lnTo>
                <a:lnTo>
                  <a:pt x="12270" y="142691"/>
                </a:lnTo>
                <a:lnTo>
                  <a:pt x="10998" y="147512"/>
                </a:lnTo>
                <a:lnTo>
                  <a:pt x="10151" y="152631"/>
                </a:lnTo>
                <a:lnTo>
                  <a:pt x="8633" y="157948"/>
                </a:lnTo>
                <a:lnTo>
                  <a:pt x="6668" y="163399"/>
                </a:lnTo>
                <a:lnTo>
                  <a:pt x="4406" y="168937"/>
                </a:lnTo>
                <a:lnTo>
                  <a:pt x="1893" y="177631"/>
                </a:lnTo>
                <a:lnTo>
                  <a:pt x="776" y="185622"/>
                </a:lnTo>
                <a:lnTo>
                  <a:pt x="478" y="190420"/>
                </a:lnTo>
                <a:lnTo>
                  <a:pt x="147" y="200831"/>
                </a:lnTo>
                <a:lnTo>
                  <a:pt x="0" y="211808"/>
                </a:lnTo>
                <a:lnTo>
                  <a:pt x="913" y="216450"/>
                </a:lnTo>
                <a:lnTo>
                  <a:pt x="5796" y="227534"/>
                </a:lnTo>
                <a:lnTo>
                  <a:pt x="7273" y="233836"/>
                </a:lnTo>
                <a:lnTo>
                  <a:pt x="10469" y="239812"/>
                </a:lnTo>
                <a:lnTo>
                  <a:pt x="17624" y="248532"/>
                </a:lnTo>
                <a:lnTo>
                  <a:pt x="23007" y="254281"/>
                </a:lnTo>
                <a:lnTo>
                  <a:pt x="28575" y="260011"/>
                </a:lnTo>
                <a:lnTo>
                  <a:pt x="31393" y="261920"/>
                </a:lnTo>
                <a:lnTo>
                  <a:pt x="37064" y="264042"/>
                </a:lnTo>
                <a:lnTo>
                  <a:pt x="42760" y="267524"/>
                </a:lnTo>
                <a:lnTo>
                  <a:pt x="48467" y="272247"/>
                </a:lnTo>
                <a:lnTo>
                  <a:pt x="54178" y="277521"/>
                </a:lnTo>
                <a:lnTo>
                  <a:pt x="57987" y="279309"/>
                </a:lnTo>
                <a:lnTo>
                  <a:pt x="62431" y="280500"/>
                </a:lnTo>
                <a:lnTo>
                  <a:pt x="67299" y="281295"/>
                </a:lnTo>
                <a:lnTo>
                  <a:pt x="71497" y="281825"/>
                </a:lnTo>
                <a:lnTo>
                  <a:pt x="78701" y="282413"/>
                </a:lnTo>
                <a:lnTo>
                  <a:pt x="82908" y="282570"/>
                </a:lnTo>
                <a:lnTo>
                  <a:pt x="97930" y="282790"/>
                </a:lnTo>
                <a:lnTo>
                  <a:pt x="135411" y="282880"/>
                </a:lnTo>
                <a:lnTo>
                  <a:pt x="140717" y="281929"/>
                </a:lnTo>
                <a:lnTo>
                  <a:pt x="146160" y="280342"/>
                </a:lnTo>
                <a:lnTo>
                  <a:pt x="151693" y="278331"/>
                </a:lnTo>
                <a:lnTo>
                  <a:pt x="157287" y="276992"/>
                </a:lnTo>
                <a:lnTo>
                  <a:pt x="162921" y="276098"/>
                </a:lnTo>
                <a:lnTo>
                  <a:pt x="168582" y="275503"/>
                </a:lnTo>
                <a:lnTo>
                  <a:pt x="173309" y="275105"/>
                </a:lnTo>
                <a:lnTo>
                  <a:pt x="177412" y="274841"/>
                </a:lnTo>
                <a:lnTo>
                  <a:pt x="181100" y="274664"/>
                </a:lnTo>
                <a:lnTo>
                  <a:pt x="185464" y="273594"/>
                </a:lnTo>
                <a:lnTo>
                  <a:pt x="190279" y="271928"/>
                </a:lnTo>
                <a:lnTo>
                  <a:pt x="195393" y="269865"/>
                </a:lnTo>
                <a:lnTo>
                  <a:pt x="199755" y="267537"/>
                </a:lnTo>
                <a:lnTo>
                  <a:pt x="207143" y="262410"/>
                </a:lnTo>
                <a:lnTo>
                  <a:pt x="213600" y="256957"/>
                </a:lnTo>
                <a:lnTo>
                  <a:pt x="219645" y="251358"/>
                </a:lnTo>
                <a:lnTo>
                  <a:pt x="228404" y="242851"/>
                </a:lnTo>
                <a:lnTo>
                  <a:pt x="234162" y="237152"/>
                </a:lnTo>
                <a:lnTo>
                  <a:pt x="236079" y="234298"/>
                </a:lnTo>
                <a:lnTo>
                  <a:pt x="239729" y="225731"/>
                </a:lnTo>
                <a:lnTo>
                  <a:pt x="245467" y="217160"/>
                </a:lnTo>
                <a:lnTo>
                  <a:pt x="247143" y="211446"/>
                </a:lnTo>
                <a:lnTo>
                  <a:pt x="248087" y="202874"/>
                </a:lnTo>
                <a:lnTo>
                  <a:pt x="248308" y="194619"/>
                </a:lnTo>
                <a:lnTo>
                  <a:pt x="248367" y="189750"/>
                </a:lnTo>
                <a:lnTo>
                  <a:pt x="247454" y="186505"/>
                </a:lnTo>
                <a:lnTo>
                  <a:pt x="245893" y="184341"/>
                </a:lnTo>
                <a:lnTo>
                  <a:pt x="239144" y="178756"/>
                </a:lnTo>
                <a:lnTo>
                  <a:pt x="236542" y="176318"/>
                </a:lnTo>
                <a:lnTo>
                  <a:pt x="233856" y="174692"/>
                </a:lnTo>
                <a:lnTo>
                  <a:pt x="228330" y="172886"/>
                </a:lnTo>
                <a:lnTo>
                  <a:pt x="222699" y="172083"/>
                </a:lnTo>
                <a:lnTo>
                  <a:pt x="217022" y="171727"/>
                </a:lnTo>
                <a:lnTo>
                  <a:pt x="211323" y="171568"/>
                </a:lnTo>
                <a:lnTo>
                  <a:pt x="198210" y="171479"/>
                </a:lnTo>
                <a:lnTo>
                  <a:pt x="194013" y="172419"/>
                </a:lnTo>
                <a:lnTo>
                  <a:pt x="186810" y="176003"/>
                </a:lnTo>
                <a:lnTo>
                  <a:pt x="182603" y="179245"/>
                </a:lnTo>
                <a:lnTo>
                  <a:pt x="177894" y="183311"/>
                </a:lnTo>
                <a:lnTo>
                  <a:pt x="168533" y="191957"/>
                </a:lnTo>
                <a:lnTo>
                  <a:pt x="161198" y="198974"/>
                </a:lnTo>
                <a:lnTo>
                  <a:pt x="135490" y="224451"/>
                </a:lnTo>
                <a:lnTo>
                  <a:pt x="129050" y="233419"/>
                </a:lnTo>
                <a:lnTo>
                  <a:pt x="123012" y="242801"/>
                </a:lnTo>
                <a:lnTo>
                  <a:pt x="117154" y="250147"/>
                </a:lnTo>
                <a:lnTo>
                  <a:pt x="113915" y="256586"/>
                </a:lnTo>
                <a:lnTo>
                  <a:pt x="111524" y="263576"/>
                </a:lnTo>
                <a:lnTo>
                  <a:pt x="107285" y="273032"/>
                </a:lnTo>
                <a:lnTo>
                  <a:pt x="104767" y="281046"/>
                </a:lnTo>
                <a:lnTo>
                  <a:pt x="103150" y="289399"/>
                </a:lnTo>
                <a:lnTo>
                  <a:pt x="102787" y="298657"/>
                </a:lnTo>
                <a:lnTo>
                  <a:pt x="103728" y="299114"/>
                </a:lnTo>
                <a:lnTo>
                  <a:pt x="107313" y="299622"/>
                </a:lnTo>
                <a:lnTo>
                  <a:pt x="108650" y="300710"/>
                </a:lnTo>
                <a:lnTo>
                  <a:pt x="109542" y="302388"/>
                </a:lnTo>
                <a:lnTo>
                  <a:pt x="111324" y="3086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0" name="SMARTPenAnnotation298"/>
          <p:cNvSpPr/>
          <p:nvPr/>
        </p:nvSpPr>
        <p:spPr>
          <a:xfrm>
            <a:off x="645794" y="4886326"/>
            <a:ext cx="154306" cy="300037"/>
          </a:xfrm>
          <a:custGeom>
            <a:avLst/>
            <a:gdLst/>
            <a:ahLst/>
            <a:cxnLst/>
            <a:rect l="0" t="0" r="0" b="0"/>
            <a:pathLst>
              <a:path w="154306" h="300037">
                <a:moveTo>
                  <a:pt x="0" y="8571"/>
                </a:moveTo>
                <a:lnTo>
                  <a:pt x="4551" y="8571"/>
                </a:lnTo>
                <a:lnTo>
                  <a:pt x="6844" y="7619"/>
                </a:lnTo>
                <a:lnTo>
                  <a:pt x="9326" y="6031"/>
                </a:lnTo>
                <a:lnTo>
                  <a:pt x="15601" y="1190"/>
                </a:lnTo>
                <a:lnTo>
                  <a:pt x="18999" y="528"/>
                </a:lnTo>
                <a:lnTo>
                  <a:pt x="25683" y="1"/>
                </a:lnTo>
                <a:lnTo>
                  <a:pt x="25708" y="0"/>
                </a:lnTo>
                <a:lnTo>
                  <a:pt x="25718" y="12769"/>
                </a:lnTo>
                <a:lnTo>
                  <a:pt x="28258" y="20279"/>
                </a:lnTo>
                <a:lnTo>
                  <a:pt x="31609" y="29015"/>
                </a:lnTo>
                <a:lnTo>
                  <a:pt x="33099" y="36072"/>
                </a:lnTo>
                <a:lnTo>
                  <a:pt x="36301" y="44924"/>
                </a:lnTo>
                <a:lnTo>
                  <a:pt x="38488" y="49951"/>
                </a:lnTo>
                <a:lnTo>
                  <a:pt x="43459" y="60617"/>
                </a:lnTo>
                <a:lnTo>
                  <a:pt x="46117" y="66128"/>
                </a:lnTo>
                <a:lnTo>
                  <a:pt x="47890" y="71708"/>
                </a:lnTo>
                <a:lnTo>
                  <a:pt x="49072" y="77332"/>
                </a:lnTo>
                <a:lnTo>
                  <a:pt x="49860" y="82986"/>
                </a:lnTo>
                <a:lnTo>
                  <a:pt x="51337" y="89614"/>
                </a:lnTo>
                <a:lnTo>
                  <a:pt x="53275" y="96890"/>
                </a:lnTo>
                <a:lnTo>
                  <a:pt x="55519" y="104598"/>
                </a:lnTo>
                <a:lnTo>
                  <a:pt x="57968" y="111641"/>
                </a:lnTo>
                <a:lnTo>
                  <a:pt x="60553" y="118242"/>
                </a:lnTo>
                <a:lnTo>
                  <a:pt x="63229" y="124548"/>
                </a:lnTo>
                <a:lnTo>
                  <a:pt x="65013" y="131609"/>
                </a:lnTo>
                <a:lnTo>
                  <a:pt x="66202" y="139173"/>
                </a:lnTo>
                <a:lnTo>
                  <a:pt x="66995" y="147075"/>
                </a:lnTo>
                <a:lnTo>
                  <a:pt x="68476" y="154246"/>
                </a:lnTo>
                <a:lnTo>
                  <a:pt x="70416" y="160933"/>
                </a:lnTo>
                <a:lnTo>
                  <a:pt x="72661" y="167296"/>
                </a:lnTo>
                <a:lnTo>
                  <a:pt x="75111" y="173443"/>
                </a:lnTo>
                <a:lnTo>
                  <a:pt x="77697" y="179446"/>
                </a:lnTo>
                <a:lnTo>
                  <a:pt x="80373" y="185352"/>
                </a:lnTo>
                <a:lnTo>
                  <a:pt x="84062" y="191195"/>
                </a:lnTo>
                <a:lnTo>
                  <a:pt x="88427" y="196995"/>
                </a:lnTo>
                <a:lnTo>
                  <a:pt x="93241" y="202767"/>
                </a:lnTo>
                <a:lnTo>
                  <a:pt x="97403" y="208520"/>
                </a:lnTo>
                <a:lnTo>
                  <a:pt x="101131" y="214260"/>
                </a:lnTo>
                <a:lnTo>
                  <a:pt x="104568" y="219992"/>
                </a:lnTo>
                <a:lnTo>
                  <a:pt x="107812" y="225718"/>
                </a:lnTo>
                <a:lnTo>
                  <a:pt x="113957" y="237161"/>
                </a:lnTo>
                <a:lnTo>
                  <a:pt x="117323" y="246057"/>
                </a:lnTo>
                <a:lnTo>
                  <a:pt x="118220" y="249762"/>
                </a:lnTo>
                <a:lnTo>
                  <a:pt x="120724" y="254138"/>
                </a:lnTo>
                <a:lnTo>
                  <a:pt x="124298" y="258960"/>
                </a:lnTo>
                <a:lnTo>
                  <a:pt x="128585" y="264079"/>
                </a:lnTo>
                <a:lnTo>
                  <a:pt x="133349" y="272308"/>
                </a:lnTo>
                <a:lnTo>
                  <a:pt x="134620" y="275836"/>
                </a:lnTo>
                <a:lnTo>
                  <a:pt x="138571" y="282296"/>
                </a:lnTo>
                <a:lnTo>
                  <a:pt x="140958" y="285351"/>
                </a:lnTo>
                <a:lnTo>
                  <a:pt x="143502" y="288341"/>
                </a:lnTo>
                <a:lnTo>
                  <a:pt x="146151" y="291287"/>
                </a:lnTo>
                <a:lnTo>
                  <a:pt x="154305" y="3000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1" name="SMARTPenAnnotation299"/>
          <p:cNvSpPr/>
          <p:nvPr/>
        </p:nvSpPr>
        <p:spPr>
          <a:xfrm>
            <a:off x="500169" y="4980623"/>
            <a:ext cx="471381" cy="34290"/>
          </a:xfrm>
          <a:custGeom>
            <a:avLst/>
            <a:gdLst/>
            <a:ahLst/>
            <a:cxnLst/>
            <a:rect l="0" t="0" r="0" b="0"/>
            <a:pathLst>
              <a:path w="471381" h="34290">
                <a:moveTo>
                  <a:pt x="17038" y="17144"/>
                </a:moveTo>
                <a:lnTo>
                  <a:pt x="8818" y="17144"/>
                </a:lnTo>
                <a:lnTo>
                  <a:pt x="7748" y="16192"/>
                </a:lnTo>
                <a:lnTo>
                  <a:pt x="1116" y="9763"/>
                </a:lnTo>
                <a:lnTo>
                  <a:pt x="708" y="8413"/>
                </a:lnTo>
                <a:lnTo>
                  <a:pt x="436" y="6561"/>
                </a:lnTo>
                <a:lnTo>
                  <a:pt x="0" y="1296"/>
                </a:lnTo>
                <a:lnTo>
                  <a:pt x="917" y="864"/>
                </a:lnTo>
                <a:lnTo>
                  <a:pt x="6758" y="255"/>
                </a:lnTo>
                <a:lnTo>
                  <a:pt x="20047" y="33"/>
                </a:lnTo>
                <a:lnTo>
                  <a:pt x="70319" y="0"/>
                </a:lnTo>
                <a:lnTo>
                  <a:pt x="77323" y="952"/>
                </a:lnTo>
                <a:lnTo>
                  <a:pt x="83898" y="2539"/>
                </a:lnTo>
                <a:lnTo>
                  <a:pt x="90187" y="4550"/>
                </a:lnTo>
                <a:lnTo>
                  <a:pt x="97236" y="5891"/>
                </a:lnTo>
                <a:lnTo>
                  <a:pt x="104793" y="6784"/>
                </a:lnTo>
                <a:lnTo>
                  <a:pt x="112689" y="7380"/>
                </a:lnTo>
                <a:lnTo>
                  <a:pt x="126542" y="8042"/>
                </a:lnTo>
                <a:lnTo>
                  <a:pt x="132903" y="8218"/>
                </a:lnTo>
                <a:lnTo>
                  <a:pt x="140001" y="9289"/>
                </a:lnTo>
                <a:lnTo>
                  <a:pt x="147591" y="10955"/>
                </a:lnTo>
                <a:lnTo>
                  <a:pt x="155508" y="13018"/>
                </a:lnTo>
                <a:lnTo>
                  <a:pt x="163644" y="14393"/>
                </a:lnTo>
                <a:lnTo>
                  <a:pt x="171925" y="15310"/>
                </a:lnTo>
                <a:lnTo>
                  <a:pt x="180304" y="15921"/>
                </a:lnTo>
                <a:lnTo>
                  <a:pt x="188747" y="16329"/>
                </a:lnTo>
                <a:lnTo>
                  <a:pt x="205748" y="16782"/>
                </a:lnTo>
                <a:lnTo>
                  <a:pt x="215235" y="17855"/>
                </a:lnTo>
                <a:lnTo>
                  <a:pt x="225369" y="19523"/>
                </a:lnTo>
                <a:lnTo>
                  <a:pt x="235935" y="21588"/>
                </a:lnTo>
                <a:lnTo>
                  <a:pt x="245837" y="22964"/>
                </a:lnTo>
                <a:lnTo>
                  <a:pt x="255296" y="23881"/>
                </a:lnTo>
                <a:lnTo>
                  <a:pt x="264459" y="24493"/>
                </a:lnTo>
                <a:lnTo>
                  <a:pt x="273425" y="24901"/>
                </a:lnTo>
                <a:lnTo>
                  <a:pt x="291008" y="25354"/>
                </a:lnTo>
                <a:lnTo>
                  <a:pt x="316972" y="25609"/>
                </a:lnTo>
                <a:lnTo>
                  <a:pt x="325579" y="26598"/>
                </a:lnTo>
                <a:lnTo>
                  <a:pt x="334174" y="28209"/>
                </a:lnTo>
                <a:lnTo>
                  <a:pt x="342762" y="30236"/>
                </a:lnTo>
                <a:lnTo>
                  <a:pt x="350392" y="31586"/>
                </a:lnTo>
                <a:lnTo>
                  <a:pt x="357384" y="32488"/>
                </a:lnTo>
                <a:lnTo>
                  <a:pt x="371185" y="33489"/>
                </a:lnTo>
                <a:lnTo>
                  <a:pt x="386844" y="33933"/>
                </a:lnTo>
                <a:lnTo>
                  <a:pt x="455814" y="34285"/>
                </a:lnTo>
                <a:lnTo>
                  <a:pt x="471380" y="342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SMARTPenAnnotation300"/>
          <p:cNvSpPr/>
          <p:nvPr/>
        </p:nvSpPr>
        <p:spPr>
          <a:xfrm>
            <a:off x="954544" y="4989195"/>
            <a:ext cx="257036" cy="178689"/>
          </a:xfrm>
          <a:custGeom>
            <a:avLst/>
            <a:gdLst/>
            <a:ahLst/>
            <a:cxnLst/>
            <a:rect l="0" t="0" r="0" b="0"/>
            <a:pathLst>
              <a:path w="257036" h="178689">
                <a:moveTo>
                  <a:pt x="94158" y="0"/>
                </a:moveTo>
                <a:lnTo>
                  <a:pt x="85616" y="0"/>
                </a:lnTo>
                <a:lnTo>
                  <a:pt x="81044" y="4550"/>
                </a:lnTo>
                <a:lnTo>
                  <a:pt x="78748" y="5891"/>
                </a:lnTo>
                <a:lnTo>
                  <a:pt x="70965" y="8730"/>
                </a:lnTo>
                <a:lnTo>
                  <a:pt x="65435" y="12770"/>
                </a:lnTo>
                <a:lnTo>
                  <a:pt x="59802" y="17740"/>
                </a:lnTo>
                <a:lnTo>
                  <a:pt x="53171" y="23125"/>
                </a:lnTo>
                <a:lnTo>
                  <a:pt x="48736" y="25894"/>
                </a:lnTo>
                <a:lnTo>
                  <a:pt x="43874" y="28693"/>
                </a:lnTo>
                <a:lnTo>
                  <a:pt x="39680" y="31511"/>
                </a:lnTo>
                <a:lnTo>
                  <a:pt x="35932" y="34342"/>
                </a:lnTo>
                <a:lnTo>
                  <a:pt x="32481" y="37182"/>
                </a:lnTo>
                <a:lnTo>
                  <a:pt x="29227" y="40980"/>
                </a:lnTo>
                <a:lnTo>
                  <a:pt x="26106" y="45417"/>
                </a:lnTo>
                <a:lnTo>
                  <a:pt x="23072" y="50281"/>
                </a:lnTo>
                <a:lnTo>
                  <a:pt x="21050" y="55428"/>
                </a:lnTo>
                <a:lnTo>
                  <a:pt x="19702" y="60764"/>
                </a:lnTo>
                <a:lnTo>
                  <a:pt x="18803" y="66227"/>
                </a:lnTo>
                <a:lnTo>
                  <a:pt x="17251" y="70821"/>
                </a:lnTo>
                <a:lnTo>
                  <a:pt x="15264" y="74836"/>
                </a:lnTo>
                <a:lnTo>
                  <a:pt x="12987" y="78466"/>
                </a:lnTo>
                <a:lnTo>
                  <a:pt x="10517" y="82790"/>
                </a:lnTo>
                <a:lnTo>
                  <a:pt x="5231" y="92676"/>
                </a:lnTo>
                <a:lnTo>
                  <a:pt x="3441" y="97026"/>
                </a:lnTo>
                <a:lnTo>
                  <a:pt x="2248" y="100879"/>
                </a:lnTo>
                <a:lnTo>
                  <a:pt x="1452" y="104400"/>
                </a:lnTo>
                <a:lnTo>
                  <a:pt x="921" y="107700"/>
                </a:lnTo>
                <a:lnTo>
                  <a:pt x="568" y="110853"/>
                </a:lnTo>
                <a:lnTo>
                  <a:pt x="332" y="113907"/>
                </a:lnTo>
                <a:lnTo>
                  <a:pt x="175" y="116895"/>
                </a:lnTo>
                <a:lnTo>
                  <a:pt x="0" y="122756"/>
                </a:lnTo>
                <a:lnTo>
                  <a:pt x="906" y="125652"/>
                </a:lnTo>
                <a:lnTo>
                  <a:pt x="2462" y="128535"/>
                </a:lnTo>
                <a:lnTo>
                  <a:pt x="4453" y="131411"/>
                </a:lnTo>
                <a:lnTo>
                  <a:pt x="6732" y="134279"/>
                </a:lnTo>
                <a:lnTo>
                  <a:pt x="9204" y="137144"/>
                </a:lnTo>
                <a:lnTo>
                  <a:pt x="15464" y="144036"/>
                </a:lnTo>
                <a:lnTo>
                  <a:pt x="21400" y="144978"/>
                </a:lnTo>
                <a:lnTo>
                  <a:pt x="25651" y="145229"/>
                </a:lnTo>
                <a:lnTo>
                  <a:pt x="32913" y="145509"/>
                </a:lnTo>
                <a:lnTo>
                  <a:pt x="40268" y="145633"/>
                </a:lnTo>
                <a:lnTo>
                  <a:pt x="49887" y="145688"/>
                </a:lnTo>
                <a:lnTo>
                  <a:pt x="54166" y="144750"/>
                </a:lnTo>
                <a:lnTo>
                  <a:pt x="61461" y="141168"/>
                </a:lnTo>
                <a:lnTo>
                  <a:pt x="70419" y="136401"/>
                </a:lnTo>
                <a:lnTo>
                  <a:pt x="75474" y="133797"/>
                </a:lnTo>
                <a:lnTo>
                  <a:pt x="79797" y="131107"/>
                </a:lnTo>
                <a:lnTo>
                  <a:pt x="87140" y="125580"/>
                </a:lnTo>
                <a:lnTo>
                  <a:pt x="90432" y="122772"/>
                </a:lnTo>
                <a:lnTo>
                  <a:pt x="93579" y="119948"/>
                </a:lnTo>
                <a:lnTo>
                  <a:pt x="96630" y="117113"/>
                </a:lnTo>
                <a:lnTo>
                  <a:pt x="99616" y="113317"/>
                </a:lnTo>
                <a:lnTo>
                  <a:pt x="102559" y="108882"/>
                </a:lnTo>
                <a:lnTo>
                  <a:pt x="105474" y="104021"/>
                </a:lnTo>
                <a:lnTo>
                  <a:pt x="108369" y="98874"/>
                </a:lnTo>
                <a:lnTo>
                  <a:pt x="114127" y="88076"/>
                </a:lnTo>
                <a:lnTo>
                  <a:pt x="116043" y="82530"/>
                </a:lnTo>
                <a:lnTo>
                  <a:pt x="117320" y="76927"/>
                </a:lnTo>
                <a:lnTo>
                  <a:pt x="118172" y="71287"/>
                </a:lnTo>
                <a:lnTo>
                  <a:pt x="118740" y="66575"/>
                </a:lnTo>
                <a:lnTo>
                  <a:pt x="119118" y="62480"/>
                </a:lnTo>
                <a:lnTo>
                  <a:pt x="119371" y="58798"/>
                </a:lnTo>
                <a:lnTo>
                  <a:pt x="118586" y="54439"/>
                </a:lnTo>
                <a:lnTo>
                  <a:pt x="117111" y="49628"/>
                </a:lnTo>
                <a:lnTo>
                  <a:pt x="115175" y="44515"/>
                </a:lnTo>
                <a:lnTo>
                  <a:pt x="113884" y="39201"/>
                </a:lnTo>
                <a:lnTo>
                  <a:pt x="113024" y="33754"/>
                </a:lnTo>
                <a:lnTo>
                  <a:pt x="112450" y="28218"/>
                </a:lnTo>
                <a:lnTo>
                  <a:pt x="111115" y="23574"/>
                </a:lnTo>
                <a:lnTo>
                  <a:pt x="109273" y="19526"/>
                </a:lnTo>
                <a:lnTo>
                  <a:pt x="107092" y="15875"/>
                </a:lnTo>
                <a:lnTo>
                  <a:pt x="104686" y="13441"/>
                </a:lnTo>
                <a:lnTo>
                  <a:pt x="102129" y="11817"/>
                </a:lnTo>
                <a:lnTo>
                  <a:pt x="99472" y="10736"/>
                </a:lnTo>
                <a:lnTo>
                  <a:pt x="93980" y="6993"/>
                </a:lnTo>
                <a:lnTo>
                  <a:pt x="85629" y="36"/>
                </a:lnTo>
                <a:lnTo>
                  <a:pt x="85589" y="7384"/>
                </a:lnTo>
                <a:lnTo>
                  <a:pt x="85586" y="17321"/>
                </a:lnTo>
                <a:lnTo>
                  <a:pt x="86539" y="22025"/>
                </a:lnTo>
                <a:lnTo>
                  <a:pt x="88126" y="27066"/>
                </a:lnTo>
                <a:lnTo>
                  <a:pt x="90137" y="32331"/>
                </a:lnTo>
                <a:lnTo>
                  <a:pt x="92430" y="37746"/>
                </a:lnTo>
                <a:lnTo>
                  <a:pt x="94911" y="43262"/>
                </a:lnTo>
                <a:lnTo>
                  <a:pt x="97517" y="48843"/>
                </a:lnTo>
                <a:lnTo>
                  <a:pt x="99255" y="54470"/>
                </a:lnTo>
                <a:lnTo>
                  <a:pt x="100413" y="60125"/>
                </a:lnTo>
                <a:lnTo>
                  <a:pt x="101186" y="65801"/>
                </a:lnTo>
                <a:lnTo>
                  <a:pt x="103606" y="71490"/>
                </a:lnTo>
                <a:lnTo>
                  <a:pt x="107124" y="77187"/>
                </a:lnTo>
                <a:lnTo>
                  <a:pt x="111374" y="82891"/>
                </a:lnTo>
                <a:lnTo>
                  <a:pt x="115161" y="88598"/>
                </a:lnTo>
                <a:lnTo>
                  <a:pt x="118637" y="94307"/>
                </a:lnTo>
                <a:lnTo>
                  <a:pt x="121907" y="100019"/>
                </a:lnTo>
                <a:lnTo>
                  <a:pt x="125993" y="104779"/>
                </a:lnTo>
                <a:lnTo>
                  <a:pt x="130621" y="108905"/>
                </a:lnTo>
                <a:lnTo>
                  <a:pt x="135612" y="112608"/>
                </a:lnTo>
                <a:lnTo>
                  <a:pt x="139891" y="116982"/>
                </a:lnTo>
                <a:lnTo>
                  <a:pt x="143697" y="121803"/>
                </a:lnTo>
                <a:lnTo>
                  <a:pt x="147186" y="126922"/>
                </a:lnTo>
                <a:lnTo>
                  <a:pt x="150465" y="132239"/>
                </a:lnTo>
                <a:lnTo>
                  <a:pt x="153604" y="137690"/>
                </a:lnTo>
                <a:lnTo>
                  <a:pt x="156648" y="143228"/>
                </a:lnTo>
                <a:lnTo>
                  <a:pt x="160583" y="146920"/>
                </a:lnTo>
                <a:lnTo>
                  <a:pt x="165111" y="149382"/>
                </a:lnTo>
                <a:lnTo>
                  <a:pt x="170035" y="151023"/>
                </a:lnTo>
                <a:lnTo>
                  <a:pt x="178046" y="155386"/>
                </a:lnTo>
                <a:lnTo>
                  <a:pt x="184782" y="160500"/>
                </a:lnTo>
                <a:lnTo>
                  <a:pt x="190950" y="165948"/>
                </a:lnTo>
                <a:lnTo>
                  <a:pt x="193929" y="167782"/>
                </a:lnTo>
                <a:lnTo>
                  <a:pt x="199778" y="169820"/>
                </a:lnTo>
                <a:lnTo>
                  <a:pt x="205553" y="173265"/>
                </a:lnTo>
                <a:lnTo>
                  <a:pt x="208426" y="175518"/>
                </a:lnTo>
                <a:lnTo>
                  <a:pt x="214159" y="178020"/>
                </a:lnTo>
                <a:lnTo>
                  <a:pt x="217021" y="178688"/>
                </a:lnTo>
                <a:lnTo>
                  <a:pt x="220834" y="178180"/>
                </a:lnTo>
                <a:lnTo>
                  <a:pt x="225281" y="176889"/>
                </a:lnTo>
                <a:lnTo>
                  <a:pt x="230151" y="175076"/>
                </a:lnTo>
                <a:lnTo>
                  <a:pt x="238102" y="173061"/>
                </a:lnTo>
                <a:lnTo>
                  <a:pt x="244811" y="172166"/>
                </a:lnTo>
                <a:lnTo>
                  <a:pt x="247933" y="171927"/>
                </a:lnTo>
                <a:lnTo>
                  <a:pt x="25703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3" name="SMARTPenAnnotation301"/>
          <p:cNvSpPr/>
          <p:nvPr/>
        </p:nvSpPr>
        <p:spPr>
          <a:xfrm>
            <a:off x="1237297" y="4980622"/>
            <a:ext cx="240031" cy="188596"/>
          </a:xfrm>
          <a:custGeom>
            <a:avLst/>
            <a:gdLst/>
            <a:ahLst/>
            <a:cxnLst/>
            <a:rect l="0" t="0" r="0" b="0"/>
            <a:pathLst>
              <a:path w="240031" h="188596">
                <a:moveTo>
                  <a:pt x="0" y="0"/>
                </a:moveTo>
                <a:lnTo>
                  <a:pt x="0" y="20151"/>
                </a:lnTo>
                <a:lnTo>
                  <a:pt x="952" y="23912"/>
                </a:lnTo>
                <a:lnTo>
                  <a:pt x="2540" y="28324"/>
                </a:lnTo>
                <a:lnTo>
                  <a:pt x="4551" y="33170"/>
                </a:lnTo>
                <a:lnTo>
                  <a:pt x="5891" y="38306"/>
                </a:lnTo>
                <a:lnTo>
                  <a:pt x="6785" y="43635"/>
                </a:lnTo>
                <a:lnTo>
                  <a:pt x="7381" y="49092"/>
                </a:lnTo>
                <a:lnTo>
                  <a:pt x="7778" y="55588"/>
                </a:lnTo>
                <a:lnTo>
                  <a:pt x="8219" y="70426"/>
                </a:lnTo>
                <a:lnTo>
                  <a:pt x="8526" y="102361"/>
                </a:lnTo>
                <a:lnTo>
                  <a:pt x="8563" y="125630"/>
                </a:lnTo>
                <a:lnTo>
                  <a:pt x="9519" y="131378"/>
                </a:lnTo>
                <a:lnTo>
                  <a:pt x="11108" y="137116"/>
                </a:lnTo>
                <a:lnTo>
                  <a:pt x="13121" y="142845"/>
                </a:lnTo>
                <a:lnTo>
                  <a:pt x="14462" y="147618"/>
                </a:lnTo>
                <a:lnTo>
                  <a:pt x="15356" y="151752"/>
                </a:lnTo>
                <a:lnTo>
                  <a:pt x="15953" y="155461"/>
                </a:lnTo>
                <a:lnTo>
                  <a:pt x="16350" y="158885"/>
                </a:lnTo>
                <a:lnTo>
                  <a:pt x="16615" y="162121"/>
                </a:lnTo>
                <a:lnTo>
                  <a:pt x="16792" y="165230"/>
                </a:lnTo>
                <a:lnTo>
                  <a:pt x="16988" y="171226"/>
                </a:lnTo>
                <a:lnTo>
                  <a:pt x="17136" y="179508"/>
                </a:lnTo>
                <a:lnTo>
                  <a:pt x="24525" y="179978"/>
                </a:lnTo>
                <a:lnTo>
                  <a:pt x="25364" y="180009"/>
                </a:lnTo>
                <a:lnTo>
                  <a:pt x="30164" y="175468"/>
                </a:lnTo>
                <a:lnTo>
                  <a:pt x="31539" y="173176"/>
                </a:lnTo>
                <a:lnTo>
                  <a:pt x="33067" y="168090"/>
                </a:lnTo>
                <a:lnTo>
                  <a:pt x="33475" y="164447"/>
                </a:lnTo>
                <a:lnTo>
                  <a:pt x="33747" y="160114"/>
                </a:lnTo>
                <a:lnTo>
                  <a:pt x="33928" y="155320"/>
                </a:lnTo>
                <a:lnTo>
                  <a:pt x="35001" y="150219"/>
                </a:lnTo>
                <a:lnTo>
                  <a:pt x="36669" y="144914"/>
                </a:lnTo>
                <a:lnTo>
                  <a:pt x="38733" y="139472"/>
                </a:lnTo>
                <a:lnTo>
                  <a:pt x="41062" y="133939"/>
                </a:lnTo>
                <a:lnTo>
                  <a:pt x="43567" y="128345"/>
                </a:lnTo>
                <a:lnTo>
                  <a:pt x="46190" y="122711"/>
                </a:lnTo>
                <a:lnTo>
                  <a:pt x="48891" y="116097"/>
                </a:lnTo>
                <a:lnTo>
                  <a:pt x="51644" y="108831"/>
                </a:lnTo>
                <a:lnTo>
                  <a:pt x="54432" y="101129"/>
                </a:lnTo>
                <a:lnTo>
                  <a:pt x="58195" y="95042"/>
                </a:lnTo>
                <a:lnTo>
                  <a:pt x="62609" y="90031"/>
                </a:lnTo>
                <a:lnTo>
                  <a:pt x="67457" y="85739"/>
                </a:lnTo>
                <a:lnTo>
                  <a:pt x="71641" y="80972"/>
                </a:lnTo>
                <a:lnTo>
                  <a:pt x="75383" y="75889"/>
                </a:lnTo>
                <a:lnTo>
                  <a:pt x="78831" y="70595"/>
                </a:lnTo>
                <a:lnTo>
                  <a:pt x="82081" y="65161"/>
                </a:lnTo>
                <a:lnTo>
                  <a:pt x="85201" y="59633"/>
                </a:lnTo>
                <a:lnTo>
                  <a:pt x="88233" y="54043"/>
                </a:lnTo>
                <a:lnTo>
                  <a:pt x="91207" y="49363"/>
                </a:lnTo>
                <a:lnTo>
                  <a:pt x="94142" y="45292"/>
                </a:lnTo>
                <a:lnTo>
                  <a:pt x="97051" y="41625"/>
                </a:lnTo>
                <a:lnTo>
                  <a:pt x="100896" y="38227"/>
                </a:lnTo>
                <a:lnTo>
                  <a:pt x="105364" y="35010"/>
                </a:lnTo>
                <a:lnTo>
                  <a:pt x="110248" y="31913"/>
                </a:lnTo>
                <a:lnTo>
                  <a:pt x="114456" y="28895"/>
                </a:lnTo>
                <a:lnTo>
                  <a:pt x="121672" y="23003"/>
                </a:lnTo>
                <a:lnTo>
                  <a:pt x="128054" y="19749"/>
                </a:lnTo>
                <a:lnTo>
                  <a:pt x="135018" y="18302"/>
                </a:lnTo>
                <a:lnTo>
                  <a:pt x="139542" y="17916"/>
                </a:lnTo>
                <a:lnTo>
                  <a:pt x="148696" y="17488"/>
                </a:lnTo>
                <a:lnTo>
                  <a:pt x="155939" y="17297"/>
                </a:lnTo>
                <a:lnTo>
                  <a:pt x="186132" y="17159"/>
                </a:lnTo>
                <a:lnTo>
                  <a:pt x="190763" y="18107"/>
                </a:lnTo>
                <a:lnTo>
                  <a:pt x="194803" y="19691"/>
                </a:lnTo>
                <a:lnTo>
                  <a:pt x="201831" y="23991"/>
                </a:lnTo>
                <a:lnTo>
                  <a:pt x="208130" y="29078"/>
                </a:lnTo>
                <a:lnTo>
                  <a:pt x="211144" y="32720"/>
                </a:lnTo>
                <a:lnTo>
                  <a:pt x="214105" y="37054"/>
                </a:lnTo>
                <a:lnTo>
                  <a:pt x="217032" y="41848"/>
                </a:lnTo>
                <a:lnTo>
                  <a:pt x="219935" y="46949"/>
                </a:lnTo>
                <a:lnTo>
                  <a:pt x="225701" y="57696"/>
                </a:lnTo>
                <a:lnTo>
                  <a:pt x="227620" y="62277"/>
                </a:lnTo>
                <a:lnTo>
                  <a:pt x="228899" y="66283"/>
                </a:lnTo>
                <a:lnTo>
                  <a:pt x="229752" y="69906"/>
                </a:lnTo>
                <a:lnTo>
                  <a:pt x="230320" y="74227"/>
                </a:lnTo>
                <a:lnTo>
                  <a:pt x="230700" y="79012"/>
                </a:lnTo>
                <a:lnTo>
                  <a:pt x="230952" y="84107"/>
                </a:lnTo>
                <a:lnTo>
                  <a:pt x="231233" y="94849"/>
                </a:lnTo>
                <a:lnTo>
                  <a:pt x="231413" y="112715"/>
                </a:lnTo>
                <a:lnTo>
                  <a:pt x="232380" y="117054"/>
                </a:lnTo>
                <a:lnTo>
                  <a:pt x="233978" y="121851"/>
                </a:lnTo>
                <a:lnTo>
                  <a:pt x="235995" y="126954"/>
                </a:lnTo>
                <a:lnTo>
                  <a:pt x="236387" y="132261"/>
                </a:lnTo>
                <a:lnTo>
                  <a:pt x="235697" y="137704"/>
                </a:lnTo>
                <a:lnTo>
                  <a:pt x="234284" y="143238"/>
                </a:lnTo>
                <a:lnTo>
                  <a:pt x="233342" y="147879"/>
                </a:lnTo>
                <a:lnTo>
                  <a:pt x="232713" y="151927"/>
                </a:lnTo>
                <a:lnTo>
                  <a:pt x="232295" y="155576"/>
                </a:lnTo>
                <a:lnTo>
                  <a:pt x="232016" y="158963"/>
                </a:lnTo>
                <a:lnTo>
                  <a:pt x="231830" y="162173"/>
                </a:lnTo>
                <a:lnTo>
                  <a:pt x="231623" y="168279"/>
                </a:lnTo>
                <a:lnTo>
                  <a:pt x="231531" y="174168"/>
                </a:lnTo>
                <a:lnTo>
                  <a:pt x="232459" y="177072"/>
                </a:lnTo>
                <a:lnTo>
                  <a:pt x="236030" y="182839"/>
                </a:lnTo>
                <a:lnTo>
                  <a:pt x="24003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SMARTPenAnnotation302"/>
          <p:cNvSpPr/>
          <p:nvPr/>
        </p:nvSpPr>
        <p:spPr>
          <a:xfrm>
            <a:off x="1648926" y="4826716"/>
            <a:ext cx="351302" cy="342352"/>
          </a:xfrm>
          <a:custGeom>
            <a:avLst/>
            <a:gdLst/>
            <a:ahLst/>
            <a:cxnLst/>
            <a:rect l="0" t="0" r="0" b="0"/>
            <a:pathLst>
              <a:path w="351302" h="342352">
                <a:moveTo>
                  <a:pt x="85576" y="25319"/>
                </a:moveTo>
                <a:lnTo>
                  <a:pt x="81025" y="25319"/>
                </a:lnTo>
                <a:lnTo>
                  <a:pt x="79684" y="26271"/>
                </a:lnTo>
                <a:lnTo>
                  <a:pt x="78791" y="27859"/>
                </a:lnTo>
                <a:lnTo>
                  <a:pt x="78195" y="29870"/>
                </a:lnTo>
                <a:lnTo>
                  <a:pt x="75893" y="32163"/>
                </a:lnTo>
                <a:lnTo>
                  <a:pt x="65456" y="39941"/>
                </a:lnTo>
                <a:lnTo>
                  <a:pt x="63590" y="42687"/>
                </a:lnTo>
                <a:lnTo>
                  <a:pt x="60565" y="49230"/>
                </a:lnTo>
                <a:lnTo>
                  <a:pt x="56045" y="58488"/>
                </a:lnTo>
                <a:lnTo>
                  <a:pt x="50861" y="66413"/>
                </a:lnTo>
                <a:lnTo>
                  <a:pt x="45382" y="74063"/>
                </a:lnTo>
                <a:lnTo>
                  <a:pt x="39772" y="83813"/>
                </a:lnTo>
                <a:lnTo>
                  <a:pt x="34104" y="94496"/>
                </a:lnTo>
                <a:lnTo>
                  <a:pt x="14136" y="133939"/>
                </a:lnTo>
                <a:lnTo>
                  <a:pt x="11280" y="140594"/>
                </a:lnTo>
                <a:lnTo>
                  <a:pt x="8422" y="147889"/>
                </a:lnTo>
                <a:lnTo>
                  <a:pt x="5565" y="155610"/>
                </a:lnTo>
                <a:lnTo>
                  <a:pt x="3660" y="162662"/>
                </a:lnTo>
                <a:lnTo>
                  <a:pt x="2391" y="169268"/>
                </a:lnTo>
                <a:lnTo>
                  <a:pt x="1544" y="175577"/>
                </a:lnTo>
                <a:lnTo>
                  <a:pt x="980" y="181689"/>
                </a:lnTo>
                <a:lnTo>
                  <a:pt x="604" y="187668"/>
                </a:lnTo>
                <a:lnTo>
                  <a:pt x="185" y="199391"/>
                </a:lnTo>
                <a:lnTo>
                  <a:pt x="0" y="210952"/>
                </a:lnTo>
                <a:lnTo>
                  <a:pt x="903" y="216701"/>
                </a:lnTo>
                <a:lnTo>
                  <a:pt x="2457" y="222440"/>
                </a:lnTo>
                <a:lnTo>
                  <a:pt x="4446" y="228170"/>
                </a:lnTo>
                <a:lnTo>
                  <a:pt x="6724" y="233896"/>
                </a:lnTo>
                <a:lnTo>
                  <a:pt x="9196" y="239618"/>
                </a:lnTo>
                <a:lnTo>
                  <a:pt x="11796" y="245337"/>
                </a:lnTo>
                <a:lnTo>
                  <a:pt x="15434" y="251055"/>
                </a:lnTo>
                <a:lnTo>
                  <a:pt x="19765" y="256772"/>
                </a:lnTo>
                <a:lnTo>
                  <a:pt x="24557" y="262488"/>
                </a:lnTo>
                <a:lnTo>
                  <a:pt x="29657" y="268204"/>
                </a:lnTo>
                <a:lnTo>
                  <a:pt x="40403" y="279635"/>
                </a:lnTo>
                <a:lnTo>
                  <a:pt x="46888" y="285351"/>
                </a:lnTo>
                <a:lnTo>
                  <a:pt x="54069" y="291066"/>
                </a:lnTo>
                <a:lnTo>
                  <a:pt x="61714" y="296781"/>
                </a:lnTo>
                <a:lnTo>
                  <a:pt x="69668" y="301544"/>
                </a:lnTo>
                <a:lnTo>
                  <a:pt x="77828" y="305671"/>
                </a:lnTo>
                <a:lnTo>
                  <a:pt x="93562" y="312797"/>
                </a:lnTo>
                <a:lnTo>
                  <a:pt x="113131" y="322165"/>
                </a:lnTo>
                <a:lnTo>
                  <a:pt x="125127" y="328065"/>
                </a:lnTo>
                <a:lnTo>
                  <a:pt x="131946" y="330973"/>
                </a:lnTo>
                <a:lnTo>
                  <a:pt x="139349" y="333863"/>
                </a:lnTo>
                <a:lnTo>
                  <a:pt x="147142" y="336742"/>
                </a:lnTo>
                <a:lnTo>
                  <a:pt x="155195" y="338662"/>
                </a:lnTo>
                <a:lnTo>
                  <a:pt x="163421" y="339941"/>
                </a:lnTo>
                <a:lnTo>
                  <a:pt x="171763" y="340795"/>
                </a:lnTo>
                <a:lnTo>
                  <a:pt x="180181" y="341364"/>
                </a:lnTo>
                <a:lnTo>
                  <a:pt x="188651" y="341743"/>
                </a:lnTo>
                <a:lnTo>
                  <a:pt x="211684" y="342277"/>
                </a:lnTo>
                <a:lnTo>
                  <a:pt x="218226" y="342351"/>
                </a:lnTo>
                <a:lnTo>
                  <a:pt x="225444" y="341449"/>
                </a:lnTo>
                <a:lnTo>
                  <a:pt x="233114" y="339894"/>
                </a:lnTo>
                <a:lnTo>
                  <a:pt x="241085" y="337906"/>
                </a:lnTo>
                <a:lnTo>
                  <a:pt x="247351" y="335627"/>
                </a:lnTo>
                <a:lnTo>
                  <a:pt x="262626" y="327871"/>
                </a:lnTo>
                <a:lnTo>
                  <a:pt x="269332" y="325128"/>
                </a:lnTo>
                <a:lnTo>
                  <a:pt x="276660" y="322346"/>
                </a:lnTo>
                <a:lnTo>
                  <a:pt x="287342" y="316716"/>
                </a:lnTo>
                <a:lnTo>
                  <a:pt x="296217" y="310086"/>
                </a:lnTo>
                <a:lnTo>
                  <a:pt x="306512" y="300789"/>
                </a:lnTo>
                <a:lnTo>
                  <a:pt x="314897" y="290308"/>
                </a:lnTo>
                <a:lnTo>
                  <a:pt x="318467" y="284846"/>
                </a:lnTo>
                <a:lnTo>
                  <a:pt x="321799" y="279299"/>
                </a:lnTo>
                <a:lnTo>
                  <a:pt x="324973" y="273697"/>
                </a:lnTo>
                <a:lnTo>
                  <a:pt x="328042" y="268056"/>
                </a:lnTo>
                <a:lnTo>
                  <a:pt x="331992" y="262391"/>
                </a:lnTo>
                <a:lnTo>
                  <a:pt x="336531" y="256710"/>
                </a:lnTo>
                <a:lnTo>
                  <a:pt x="341462" y="251017"/>
                </a:lnTo>
                <a:lnTo>
                  <a:pt x="344749" y="244364"/>
                </a:lnTo>
                <a:lnTo>
                  <a:pt x="346940" y="237071"/>
                </a:lnTo>
                <a:lnTo>
                  <a:pt x="348401" y="229352"/>
                </a:lnTo>
                <a:lnTo>
                  <a:pt x="349376" y="222301"/>
                </a:lnTo>
                <a:lnTo>
                  <a:pt x="350025" y="215695"/>
                </a:lnTo>
                <a:lnTo>
                  <a:pt x="350458" y="209387"/>
                </a:lnTo>
                <a:lnTo>
                  <a:pt x="350746" y="203275"/>
                </a:lnTo>
                <a:lnTo>
                  <a:pt x="351067" y="191405"/>
                </a:lnTo>
                <a:lnTo>
                  <a:pt x="351301" y="149414"/>
                </a:lnTo>
                <a:lnTo>
                  <a:pt x="350356" y="143291"/>
                </a:lnTo>
                <a:lnTo>
                  <a:pt x="348773" y="137305"/>
                </a:lnTo>
                <a:lnTo>
                  <a:pt x="346766" y="131408"/>
                </a:lnTo>
                <a:lnTo>
                  <a:pt x="344475" y="125572"/>
                </a:lnTo>
                <a:lnTo>
                  <a:pt x="341995" y="119777"/>
                </a:lnTo>
                <a:lnTo>
                  <a:pt x="336700" y="108257"/>
                </a:lnTo>
                <a:lnTo>
                  <a:pt x="331172" y="96788"/>
                </a:lnTo>
                <a:lnTo>
                  <a:pt x="327411" y="91062"/>
                </a:lnTo>
                <a:lnTo>
                  <a:pt x="322999" y="85340"/>
                </a:lnTo>
                <a:lnTo>
                  <a:pt x="318153" y="79621"/>
                </a:lnTo>
                <a:lnTo>
                  <a:pt x="313970" y="73903"/>
                </a:lnTo>
                <a:lnTo>
                  <a:pt x="310229" y="68185"/>
                </a:lnTo>
                <a:lnTo>
                  <a:pt x="306782" y="62469"/>
                </a:lnTo>
                <a:lnTo>
                  <a:pt x="302579" y="56753"/>
                </a:lnTo>
                <a:lnTo>
                  <a:pt x="297872" y="51038"/>
                </a:lnTo>
                <a:lnTo>
                  <a:pt x="287562" y="40559"/>
                </a:lnTo>
                <a:lnTo>
                  <a:pt x="276630" y="32727"/>
                </a:lnTo>
                <a:lnTo>
                  <a:pt x="270096" y="29305"/>
                </a:lnTo>
                <a:lnTo>
                  <a:pt x="262882" y="26071"/>
                </a:lnTo>
                <a:lnTo>
                  <a:pt x="255214" y="22963"/>
                </a:lnTo>
                <a:lnTo>
                  <a:pt x="248198" y="19938"/>
                </a:lnTo>
                <a:lnTo>
                  <a:pt x="235323" y="14037"/>
                </a:lnTo>
                <a:lnTo>
                  <a:pt x="228270" y="12083"/>
                </a:lnTo>
                <a:lnTo>
                  <a:pt x="220710" y="10780"/>
                </a:lnTo>
                <a:lnTo>
                  <a:pt x="212813" y="9911"/>
                </a:lnTo>
                <a:lnTo>
                  <a:pt x="205643" y="8379"/>
                </a:lnTo>
                <a:lnTo>
                  <a:pt x="198958" y="6406"/>
                </a:lnTo>
                <a:lnTo>
                  <a:pt x="192597" y="4137"/>
                </a:lnTo>
                <a:lnTo>
                  <a:pt x="186451" y="2625"/>
                </a:lnTo>
                <a:lnTo>
                  <a:pt x="180448" y="1617"/>
                </a:lnTo>
                <a:lnTo>
                  <a:pt x="174541" y="945"/>
                </a:lnTo>
                <a:lnTo>
                  <a:pt x="168699" y="497"/>
                </a:lnTo>
                <a:lnTo>
                  <a:pt x="162899" y="199"/>
                </a:lnTo>
                <a:lnTo>
                  <a:pt x="157127" y="0"/>
                </a:lnTo>
                <a:lnTo>
                  <a:pt x="151374" y="819"/>
                </a:lnTo>
                <a:lnTo>
                  <a:pt x="145634" y="2318"/>
                </a:lnTo>
                <a:lnTo>
                  <a:pt x="139902" y="4270"/>
                </a:lnTo>
                <a:lnTo>
                  <a:pt x="134176" y="5571"/>
                </a:lnTo>
                <a:lnTo>
                  <a:pt x="128453" y="6438"/>
                </a:lnTo>
                <a:lnTo>
                  <a:pt x="122733" y="7017"/>
                </a:lnTo>
                <a:lnTo>
                  <a:pt x="113838" y="10200"/>
                </a:lnTo>
                <a:lnTo>
                  <a:pt x="106709" y="13836"/>
                </a:lnTo>
                <a:lnTo>
                  <a:pt x="103475" y="14807"/>
                </a:lnTo>
                <a:lnTo>
                  <a:pt x="94149" y="167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5" name="SMARTPenAnnotation303"/>
          <p:cNvSpPr/>
          <p:nvPr/>
        </p:nvSpPr>
        <p:spPr>
          <a:xfrm>
            <a:off x="1648777" y="4972050"/>
            <a:ext cx="351474" cy="17146"/>
          </a:xfrm>
          <a:custGeom>
            <a:avLst/>
            <a:gdLst/>
            <a:ahLst/>
            <a:cxnLst/>
            <a:rect l="0" t="0" r="0" b="0"/>
            <a:pathLst>
              <a:path w="351474" h="17146">
                <a:moveTo>
                  <a:pt x="0" y="17145"/>
                </a:moveTo>
                <a:lnTo>
                  <a:pt x="49092" y="17145"/>
                </a:lnTo>
                <a:lnTo>
                  <a:pt x="54636" y="16192"/>
                </a:lnTo>
                <a:lnTo>
                  <a:pt x="60236" y="14605"/>
                </a:lnTo>
                <a:lnTo>
                  <a:pt x="65875" y="12594"/>
                </a:lnTo>
                <a:lnTo>
                  <a:pt x="72491" y="11253"/>
                </a:lnTo>
                <a:lnTo>
                  <a:pt x="79760" y="10359"/>
                </a:lnTo>
                <a:lnTo>
                  <a:pt x="87463" y="9764"/>
                </a:lnTo>
                <a:lnTo>
                  <a:pt x="95456" y="9366"/>
                </a:lnTo>
                <a:lnTo>
                  <a:pt x="111957" y="8925"/>
                </a:lnTo>
                <a:lnTo>
                  <a:pt x="155542" y="8603"/>
                </a:lnTo>
                <a:lnTo>
                  <a:pt x="296679" y="8572"/>
                </a:lnTo>
                <a:lnTo>
                  <a:pt x="302561" y="7620"/>
                </a:lnTo>
                <a:lnTo>
                  <a:pt x="308387" y="6032"/>
                </a:lnTo>
                <a:lnTo>
                  <a:pt x="314177" y="4022"/>
                </a:lnTo>
                <a:lnTo>
                  <a:pt x="318989" y="2681"/>
                </a:lnTo>
                <a:lnTo>
                  <a:pt x="323149" y="1787"/>
                </a:lnTo>
                <a:lnTo>
                  <a:pt x="326875" y="1191"/>
                </a:lnTo>
                <a:lnTo>
                  <a:pt x="330312" y="794"/>
                </a:lnTo>
                <a:lnTo>
                  <a:pt x="336670" y="353"/>
                </a:lnTo>
                <a:lnTo>
                  <a:pt x="342671" y="156"/>
                </a:lnTo>
                <a:lnTo>
                  <a:pt x="35147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6" name="SMARTPenAnnotation304"/>
          <p:cNvSpPr/>
          <p:nvPr/>
        </p:nvSpPr>
        <p:spPr>
          <a:xfrm>
            <a:off x="2180272" y="4963477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8573"/>
                </a:moveTo>
                <a:lnTo>
                  <a:pt x="7381" y="8573"/>
                </a:lnTo>
                <a:lnTo>
                  <a:pt x="8731" y="7620"/>
                </a:lnTo>
                <a:lnTo>
                  <a:pt x="10583" y="6033"/>
                </a:lnTo>
                <a:lnTo>
                  <a:pt x="12770" y="4022"/>
                </a:lnTo>
                <a:lnTo>
                  <a:pt x="15181" y="2681"/>
                </a:lnTo>
                <a:lnTo>
                  <a:pt x="17741" y="1787"/>
                </a:lnTo>
                <a:lnTo>
                  <a:pt x="20400" y="1192"/>
                </a:lnTo>
                <a:lnTo>
                  <a:pt x="24077" y="794"/>
                </a:lnTo>
                <a:lnTo>
                  <a:pt x="28434" y="530"/>
                </a:lnTo>
                <a:lnTo>
                  <a:pt x="37402" y="235"/>
                </a:lnTo>
                <a:lnTo>
                  <a:pt x="48759" y="70"/>
                </a:lnTo>
                <a:lnTo>
                  <a:pt x="164427" y="0"/>
                </a:lnTo>
                <a:lnTo>
                  <a:pt x="168673" y="953"/>
                </a:lnTo>
                <a:lnTo>
                  <a:pt x="173409" y="2540"/>
                </a:lnTo>
                <a:lnTo>
                  <a:pt x="188595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7" name="SMARTPenAnnotation305"/>
          <p:cNvSpPr/>
          <p:nvPr/>
        </p:nvSpPr>
        <p:spPr>
          <a:xfrm>
            <a:off x="2188844" y="5032066"/>
            <a:ext cx="197169" cy="17137"/>
          </a:xfrm>
          <a:custGeom>
            <a:avLst/>
            <a:gdLst/>
            <a:ahLst/>
            <a:cxnLst/>
            <a:rect l="0" t="0" r="0" b="0"/>
            <a:pathLst>
              <a:path w="197169" h="17137">
                <a:moveTo>
                  <a:pt x="0" y="8563"/>
                </a:moveTo>
                <a:lnTo>
                  <a:pt x="0" y="4013"/>
                </a:lnTo>
                <a:lnTo>
                  <a:pt x="953" y="2672"/>
                </a:lnTo>
                <a:lnTo>
                  <a:pt x="2540" y="1779"/>
                </a:lnTo>
                <a:lnTo>
                  <a:pt x="4551" y="1182"/>
                </a:lnTo>
                <a:lnTo>
                  <a:pt x="6845" y="785"/>
                </a:lnTo>
                <a:lnTo>
                  <a:pt x="11932" y="344"/>
                </a:lnTo>
                <a:lnTo>
                  <a:pt x="17369" y="148"/>
                </a:lnTo>
                <a:lnTo>
                  <a:pt x="28324" y="38"/>
                </a:lnTo>
                <a:lnTo>
                  <a:pt x="49093" y="0"/>
                </a:lnTo>
                <a:lnTo>
                  <a:pt x="55589" y="950"/>
                </a:lnTo>
                <a:lnTo>
                  <a:pt x="62777" y="2535"/>
                </a:lnTo>
                <a:lnTo>
                  <a:pt x="70426" y="4545"/>
                </a:lnTo>
                <a:lnTo>
                  <a:pt x="79336" y="5884"/>
                </a:lnTo>
                <a:lnTo>
                  <a:pt x="89086" y="6777"/>
                </a:lnTo>
                <a:lnTo>
                  <a:pt x="99396" y="7373"/>
                </a:lnTo>
                <a:lnTo>
                  <a:pt x="109127" y="8722"/>
                </a:lnTo>
                <a:lnTo>
                  <a:pt x="118471" y="10574"/>
                </a:lnTo>
                <a:lnTo>
                  <a:pt x="127558" y="12761"/>
                </a:lnTo>
                <a:lnTo>
                  <a:pt x="135522" y="14220"/>
                </a:lnTo>
                <a:lnTo>
                  <a:pt x="142735" y="15192"/>
                </a:lnTo>
                <a:lnTo>
                  <a:pt x="149450" y="15840"/>
                </a:lnTo>
                <a:lnTo>
                  <a:pt x="155831" y="16272"/>
                </a:lnTo>
                <a:lnTo>
                  <a:pt x="161990" y="16560"/>
                </a:lnTo>
                <a:lnTo>
                  <a:pt x="173913" y="16880"/>
                </a:lnTo>
                <a:lnTo>
                  <a:pt x="197168" y="1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8" name="SMARTPenAnnotation306"/>
          <p:cNvSpPr/>
          <p:nvPr/>
        </p:nvSpPr>
        <p:spPr>
          <a:xfrm>
            <a:off x="2541543" y="4757737"/>
            <a:ext cx="195942" cy="85726"/>
          </a:xfrm>
          <a:custGeom>
            <a:avLst/>
            <a:gdLst/>
            <a:ahLst/>
            <a:cxnLst/>
            <a:rect l="0" t="0" r="0" b="0"/>
            <a:pathLst>
              <a:path w="195942" h="85726">
                <a:moveTo>
                  <a:pt x="41636" y="0"/>
                </a:moveTo>
                <a:lnTo>
                  <a:pt x="34256" y="7381"/>
                </a:lnTo>
                <a:lnTo>
                  <a:pt x="33858" y="8730"/>
                </a:lnTo>
                <a:lnTo>
                  <a:pt x="33594" y="10583"/>
                </a:lnTo>
                <a:lnTo>
                  <a:pt x="33169" y="15849"/>
                </a:lnTo>
                <a:lnTo>
                  <a:pt x="33111" y="19109"/>
                </a:lnTo>
                <a:lnTo>
                  <a:pt x="33095" y="21312"/>
                </a:lnTo>
                <a:lnTo>
                  <a:pt x="32132" y="22781"/>
                </a:lnTo>
                <a:lnTo>
                  <a:pt x="30538" y="23760"/>
                </a:lnTo>
                <a:lnTo>
                  <a:pt x="28522" y="24412"/>
                </a:lnTo>
                <a:lnTo>
                  <a:pt x="26226" y="25800"/>
                </a:lnTo>
                <a:lnTo>
                  <a:pt x="23743" y="27678"/>
                </a:lnTo>
                <a:lnTo>
                  <a:pt x="21135" y="29882"/>
                </a:lnTo>
                <a:lnTo>
                  <a:pt x="19396" y="32304"/>
                </a:lnTo>
                <a:lnTo>
                  <a:pt x="18237" y="34871"/>
                </a:lnTo>
                <a:lnTo>
                  <a:pt x="17464" y="37535"/>
                </a:lnTo>
                <a:lnTo>
                  <a:pt x="15997" y="39311"/>
                </a:lnTo>
                <a:lnTo>
                  <a:pt x="14066" y="40495"/>
                </a:lnTo>
                <a:lnTo>
                  <a:pt x="11826" y="41284"/>
                </a:lnTo>
                <a:lnTo>
                  <a:pt x="10333" y="42763"/>
                </a:lnTo>
                <a:lnTo>
                  <a:pt x="9337" y="44701"/>
                </a:lnTo>
                <a:lnTo>
                  <a:pt x="7740" y="50105"/>
                </a:lnTo>
                <a:lnTo>
                  <a:pt x="6656" y="50548"/>
                </a:lnTo>
                <a:lnTo>
                  <a:pt x="613" y="51260"/>
                </a:lnTo>
                <a:lnTo>
                  <a:pt x="0" y="51319"/>
                </a:lnTo>
                <a:lnTo>
                  <a:pt x="544" y="52310"/>
                </a:lnTo>
                <a:lnTo>
                  <a:pt x="1859" y="53923"/>
                </a:lnTo>
                <a:lnTo>
                  <a:pt x="6263" y="58806"/>
                </a:lnTo>
                <a:lnTo>
                  <a:pt x="7576" y="59206"/>
                </a:lnTo>
                <a:lnTo>
                  <a:pt x="11576" y="59652"/>
                </a:lnTo>
                <a:lnTo>
                  <a:pt x="16529" y="59849"/>
                </a:lnTo>
                <a:lnTo>
                  <a:pt x="19183" y="59903"/>
                </a:lnTo>
                <a:lnTo>
                  <a:pt x="21905" y="60890"/>
                </a:lnTo>
                <a:lnTo>
                  <a:pt x="24672" y="62501"/>
                </a:lnTo>
                <a:lnTo>
                  <a:pt x="27469" y="64527"/>
                </a:lnTo>
                <a:lnTo>
                  <a:pt x="32192" y="65878"/>
                </a:lnTo>
                <a:lnTo>
                  <a:pt x="38197" y="66779"/>
                </a:lnTo>
                <a:lnTo>
                  <a:pt x="45059" y="67379"/>
                </a:lnTo>
                <a:lnTo>
                  <a:pt x="50586" y="67780"/>
                </a:lnTo>
                <a:lnTo>
                  <a:pt x="59267" y="68224"/>
                </a:lnTo>
                <a:lnTo>
                  <a:pt x="64820" y="69295"/>
                </a:lnTo>
                <a:lnTo>
                  <a:pt x="71380" y="70962"/>
                </a:lnTo>
                <a:lnTo>
                  <a:pt x="78610" y="73026"/>
                </a:lnTo>
                <a:lnTo>
                  <a:pt x="85335" y="74402"/>
                </a:lnTo>
                <a:lnTo>
                  <a:pt x="91724" y="75319"/>
                </a:lnTo>
                <a:lnTo>
                  <a:pt x="97888" y="75930"/>
                </a:lnTo>
                <a:lnTo>
                  <a:pt x="104855" y="77290"/>
                </a:lnTo>
                <a:lnTo>
                  <a:pt x="112357" y="79149"/>
                </a:lnTo>
                <a:lnTo>
                  <a:pt x="120216" y="81341"/>
                </a:lnTo>
                <a:lnTo>
                  <a:pt x="127360" y="82802"/>
                </a:lnTo>
                <a:lnTo>
                  <a:pt x="134028" y="83777"/>
                </a:lnTo>
                <a:lnTo>
                  <a:pt x="140378" y="84427"/>
                </a:lnTo>
                <a:lnTo>
                  <a:pt x="145564" y="84859"/>
                </a:lnTo>
                <a:lnTo>
                  <a:pt x="149974" y="85148"/>
                </a:lnTo>
                <a:lnTo>
                  <a:pt x="153867" y="85341"/>
                </a:lnTo>
                <a:lnTo>
                  <a:pt x="163272" y="85554"/>
                </a:lnTo>
                <a:lnTo>
                  <a:pt x="195941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9" name="SMARTPenAnnotation307"/>
          <p:cNvSpPr/>
          <p:nvPr/>
        </p:nvSpPr>
        <p:spPr>
          <a:xfrm>
            <a:off x="2720339" y="4749174"/>
            <a:ext cx="17146" cy="197159"/>
          </a:xfrm>
          <a:custGeom>
            <a:avLst/>
            <a:gdLst/>
            <a:ahLst/>
            <a:cxnLst/>
            <a:rect l="0" t="0" r="0" b="0"/>
            <a:pathLst>
              <a:path w="17146" h="197159">
                <a:moveTo>
                  <a:pt x="8573" y="8563"/>
                </a:moveTo>
                <a:lnTo>
                  <a:pt x="8573" y="0"/>
                </a:lnTo>
                <a:lnTo>
                  <a:pt x="8573" y="36903"/>
                </a:lnTo>
                <a:lnTo>
                  <a:pt x="7620" y="40791"/>
                </a:lnTo>
                <a:lnTo>
                  <a:pt x="6033" y="45289"/>
                </a:lnTo>
                <a:lnTo>
                  <a:pt x="4022" y="50192"/>
                </a:lnTo>
                <a:lnTo>
                  <a:pt x="2681" y="55366"/>
                </a:lnTo>
                <a:lnTo>
                  <a:pt x="1788" y="60720"/>
                </a:lnTo>
                <a:lnTo>
                  <a:pt x="1192" y="66194"/>
                </a:lnTo>
                <a:lnTo>
                  <a:pt x="795" y="70796"/>
                </a:lnTo>
                <a:lnTo>
                  <a:pt x="530" y="74817"/>
                </a:lnTo>
                <a:lnTo>
                  <a:pt x="353" y="78450"/>
                </a:lnTo>
                <a:lnTo>
                  <a:pt x="157" y="87567"/>
                </a:lnTo>
                <a:lnTo>
                  <a:pt x="0" y="174263"/>
                </a:lnTo>
                <a:lnTo>
                  <a:pt x="953" y="177132"/>
                </a:lnTo>
                <a:lnTo>
                  <a:pt x="2540" y="179998"/>
                </a:lnTo>
                <a:lnTo>
                  <a:pt x="4551" y="182861"/>
                </a:lnTo>
                <a:lnTo>
                  <a:pt x="5892" y="185722"/>
                </a:lnTo>
                <a:lnTo>
                  <a:pt x="6786" y="188581"/>
                </a:lnTo>
                <a:lnTo>
                  <a:pt x="8542" y="197010"/>
                </a:lnTo>
                <a:lnTo>
                  <a:pt x="9505" y="197059"/>
                </a:lnTo>
                <a:lnTo>
                  <a:pt x="17076" y="197158"/>
                </a:lnTo>
                <a:lnTo>
                  <a:pt x="17145" y="1971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0" name="SMARTPenAnnotation308"/>
          <p:cNvSpPr/>
          <p:nvPr/>
        </p:nvSpPr>
        <p:spPr>
          <a:xfrm>
            <a:off x="2711767" y="4792027"/>
            <a:ext cx="257176" cy="351474"/>
          </a:xfrm>
          <a:custGeom>
            <a:avLst/>
            <a:gdLst/>
            <a:ahLst/>
            <a:cxnLst/>
            <a:rect l="0" t="0" r="0" b="0"/>
            <a:pathLst>
              <a:path w="257176" h="351474">
                <a:moveTo>
                  <a:pt x="257175" y="0"/>
                </a:moveTo>
                <a:lnTo>
                  <a:pt x="248955" y="8219"/>
                </a:lnTo>
                <a:lnTo>
                  <a:pt x="244156" y="17569"/>
                </a:lnTo>
                <a:lnTo>
                  <a:pt x="236702" y="27854"/>
                </a:lnTo>
                <a:lnTo>
                  <a:pt x="233788" y="33970"/>
                </a:lnTo>
                <a:lnTo>
                  <a:pt x="233011" y="36934"/>
                </a:lnTo>
                <a:lnTo>
                  <a:pt x="227068" y="45307"/>
                </a:lnTo>
                <a:lnTo>
                  <a:pt x="222816" y="50208"/>
                </a:lnTo>
                <a:lnTo>
                  <a:pt x="215552" y="58192"/>
                </a:lnTo>
                <a:lnTo>
                  <a:pt x="209148" y="65868"/>
                </a:lnTo>
                <a:lnTo>
                  <a:pt x="203127" y="75630"/>
                </a:lnTo>
                <a:lnTo>
                  <a:pt x="197276" y="86319"/>
                </a:lnTo>
                <a:lnTo>
                  <a:pt x="185759" y="108702"/>
                </a:lnTo>
                <a:lnTo>
                  <a:pt x="181942" y="114378"/>
                </a:lnTo>
                <a:lnTo>
                  <a:pt x="177492" y="120067"/>
                </a:lnTo>
                <a:lnTo>
                  <a:pt x="172621" y="125765"/>
                </a:lnTo>
                <a:lnTo>
                  <a:pt x="168420" y="131468"/>
                </a:lnTo>
                <a:lnTo>
                  <a:pt x="164668" y="137176"/>
                </a:lnTo>
                <a:lnTo>
                  <a:pt x="161214" y="142885"/>
                </a:lnTo>
                <a:lnTo>
                  <a:pt x="157958" y="148597"/>
                </a:lnTo>
                <a:lnTo>
                  <a:pt x="151801" y="160023"/>
                </a:lnTo>
                <a:lnTo>
                  <a:pt x="147873" y="165737"/>
                </a:lnTo>
                <a:lnTo>
                  <a:pt x="143350" y="171452"/>
                </a:lnTo>
                <a:lnTo>
                  <a:pt x="138429" y="177166"/>
                </a:lnTo>
                <a:lnTo>
                  <a:pt x="133243" y="182881"/>
                </a:lnTo>
                <a:lnTo>
                  <a:pt x="122402" y="194310"/>
                </a:lnTo>
                <a:lnTo>
                  <a:pt x="117796" y="200026"/>
                </a:lnTo>
                <a:lnTo>
                  <a:pt x="113773" y="205740"/>
                </a:lnTo>
                <a:lnTo>
                  <a:pt x="110139" y="211455"/>
                </a:lnTo>
                <a:lnTo>
                  <a:pt x="105811" y="217170"/>
                </a:lnTo>
                <a:lnTo>
                  <a:pt x="101021" y="222885"/>
                </a:lnTo>
                <a:lnTo>
                  <a:pt x="95922" y="228600"/>
                </a:lnTo>
                <a:lnTo>
                  <a:pt x="91570" y="234315"/>
                </a:lnTo>
                <a:lnTo>
                  <a:pt x="87717" y="240030"/>
                </a:lnTo>
                <a:lnTo>
                  <a:pt x="84196" y="245745"/>
                </a:lnTo>
                <a:lnTo>
                  <a:pt x="80895" y="251460"/>
                </a:lnTo>
                <a:lnTo>
                  <a:pt x="74688" y="262890"/>
                </a:lnTo>
                <a:lnTo>
                  <a:pt x="70747" y="267653"/>
                </a:lnTo>
                <a:lnTo>
                  <a:pt x="66215" y="271780"/>
                </a:lnTo>
                <a:lnTo>
                  <a:pt x="61288" y="275484"/>
                </a:lnTo>
                <a:lnTo>
                  <a:pt x="53274" y="284680"/>
                </a:lnTo>
                <a:lnTo>
                  <a:pt x="46537" y="294164"/>
                </a:lnTo>
                <a:lnTo>
                  <a:pt x="40368" y="301555"/>
                </a:lnTo>
                <a:lnTo>
                  <a:pt x="34452" y="308015"/>
                </a:lnTo>
                <a:lnTo>
                  <a:pt x="25765" y="317006"/>
                </a:lnTo>
                <a:lnTo>
                  <a:pt x="22892" y="319923"/>
                </a:lnTo>
                <a:lnTo>
                  <a:pt x="20976" y="322819"/>
                </a:lnTo>
                <a:lnTo>
                  <a:pt x="17328" y="331447"/>
                </a:lnTo>
                <a:lnTo>
                  <a:pt x="11590" y="340036"/>
                </a:lnTo>
                <a:lnTo>
                  <a:pt x="9914" y="345754"/>
                </a:lnTo>
                <a:lnTo>
                  <a:pt x="8514" y="347660"/>
                </a:lnTo>
                <a:lnTo>
                  <a:pt x="6629" y="348931"/>
                </a:lnTo>
                <a:lnTo>
                  <a:pt x="0" y="3514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1" name="SMARTPenAnnotation309"/>
          <p:cNvSpPr/>
          <p:nvPr/>
        </p:nvSpPr>
        <p:spPr>
          <a:xfrm>
            <a:off x="2951797" y="4954939"/>
            <a:ext cx="205582" cy="193422"/>
          </a:xfrm>
          <a:custGeom>
            <a:avLst/>
            <a:gdLst/>
            <a:ahLst/>
            <a:cxnLst/>
            <a:rect l="0" t="0" r="0" b="0"/>
            <a:pathLst>
              <a:path w="205582" h="193422">
                <a:moveTo>
                  <a:pt x="0" y="34256"/>
                </a:moveTo>
                <a:lnTo>
                  <a:pt x="7381" y="26875"/>
                </a:lnTo>
                <a:lnTo>
                  <a:pt x="10583" y="26213"/>
                </a:lnTo>
                <a:lnTo>
                  <a:pt x="12770" y="26036"/>
                </a:lnTo>
                <a:lnTo>
                  <a:pt x="14228" y="24966"/>
                </a:lnTo>
                <a:lnTo>
                  <a:pt x="15201" y="23300"/>
                </a:lnTo>
                <a:lnTo>
                  <a:pt x="15849" y="21237"/>
                </a:lnTo>
                <a:lnTo>
                  <a:pt x="17233" y="19862"/>
                </a:lnTo>
                <a:lnTo>
                  <a:pt x="19109" y="18944"/>
                </a:lnTo>
                <a:lnTo>
                  <a:pt x="21312" y="18333"/>
                </a:lnTo>
                <a:lnTo>
                  <a:pt x="26299" y="15114"/>
                </a:lnTo>
                <a:lnTo>
                  <a:pt x="32712" y="9837"/>
                </a:lnTo>
                <a:lnTo>
                  <a:pt x="38669" y="6575"/>
                </a:lnTo>
                <a:lnTo>
                  <a:pt x="42924" y="4372"/>
                </a:lnTo>
                <a:lnTo>
                  <a:pt x="46713" y="2904"/>
                </a:lnTo>
                <a:lnTo>
                  <a:pt x="50192" y="1924"/>
                </a:lnTo>
                <a:lnTo>
                  <a:pt x="53464" y="1271"/>
                </a:lnTo>
                <a:lnTo>
                  <a:pt x="57550" y="836"/>
                </a:lnTo>
                <a:lnTo>
                  <a:pt x="62179" y="546"/>
                </a:lnTo>
                <a:lnTo>
                  <a:pt x="72403" y="224"/>
                </a:lnTo>
                <a:lnTo>
                  <a:pt x="100139" y="0"/>
                </a:lnTo>
                <a:lnTo>
                  <a:pt x="105812" y="941"/>
                </a:lnTo>
                <a:lnTo>
                  <a:pt x="111499" y="2521"/>
                </a:lnTo>
                <a:lnTo>
                  <a:pt x="117195" y="4526"/>
                </a:lnTo>
                <a:lnTo>
                  <a:pt x="121945" y="5864"/>
                </a:lnTo>
                <a:lnTo>
                  <a:pt x="126064" y="6755"/>
                </a:lnTo>
                <a:lnTo>
                  <a:pt x="129763" y="7350"/>
                </a:lnTo>
                <a:lnTo>
                  <a:pt x="134134" y="8698"/>
                </a:lnTo>
                <a:lnTo>
                  <a:pt x="138953" y="10550"/>
                </a:lnTo>
                <a:lnTo>
                  <a:pt x="144070" y="12737"/>
                </a:lnTo>
                <a:lnTo>
                  <a:pt x="149387" y="14195"/>
                </a:lnTo>
                <a:lnTo>
                  <a:pt x="154836" y="15167"/>
                </a:lnTo>
                <a:lnTo>
                  <a:pt x="168168" y="16726"/>
                </a:lnTo>
                <a:lnTo>
                  <a:pt x="172531" y="19480"/>
                </a:lnTo>
                <a:lnTo>
                  <a:pt x="178543" y="24458"/>
                </a:lnTo>
                <a:lnTo>
                  <a:pt x="178084" y="25818"/>
                </a:lnTo>
                <a:lnTo>
                  <a:pt x="175033" y="29871"/>
                </a:lnTo>
                <a:lnTo>
                  <a:pt x="173839" y="32285"/>
                </a:lnTo>
                <a:lnTo>
                  <a:pt x="172512" y="37507"/>
                </a:lnTo>
                <a:lnTo>
                  <a:pt x="171205" y="39280"/>
                </a:lnTo>
                <a:lnTo>
                  <a:pt x="169382" y="40463"/>
                </a:lnTo>
                <a:lnTo>
                  <a:pt x="163863" y="42730"/>
                </a:lnTo>
                <a:lnTo>
                  <a:pt x="155061" y="46912"/>
                </a:lnTo>
                <a:lnTo>
                  <a:pt x="150046" y="48408"/>
                </a:lnTo>
                <a:lnTo>
                  <a:pt x="144798" y="49405"/>
                </a:lnTo>
                <a:lnTo>
                  <a:pt x="139395" y="50071"/>
                </a:lnTo>
                <a:lnTo>
                  <a:pt x="133887" y="51467"/>
                </a:lnTo>
                <a:lnTo>
                  <a:pt x="128311" y="53350"/>
                </a:lnTo>
                <a:lnTo>
                  <a:pt x="122688" y="55558"/>
                </a:lnTo>
                <a:lnTo>
                  <a:pt x="117034" y="57029"/>
                </a:lnTo>
                <a:lnTo>
                  <a:pt x="111360" y="58010"/>
                </a:lnTo>
                <a:lnTo>
                  <a:pt x="105673" y="58665"/>
                </a:lnTo>
                <a:lnTo>
                  <a:pt x="99976" y="59101"/>
                </a:lnTo>
                <a:lnTo>
                  <a:pt x="94273" y="59392"/>
                </a:lnTo>
                <a:lnTo>
                  <a:pt x="79685" y="59801"/>
                </a:lnTo>
                <a:lnTo>
                  <a:pt x="66223" y="59939"/>
                </a:lnTo>
                <a:lnTo>
                  <a:pt x="63199" y="60903"/>
                </a:lnTo>
                <a:lnTo>
                  <a:pt x="57298" y="64514"/>
                </a:lnTo>
                <a:lnTo>
                  <a:pt x="51448" y="68536"/>
                </a:lnTo>
                <a:lnTo>
                  <a:pt x="55990" y="73094"/>
                </a:lnTo>
                <a:lnTo>
                  <a:pt x="58282" y="74436"/>
                </a:lnTo>
                <a:lnTo>
                  <a:pt x="67010" y="77275"/>
                </a:lnTo>
                <a:lnTo>
                  <a:pt x="71344" y="79128"/>
                </a:lnTo>
                <a:lnTo>
                  <a:pt x="76137" y="81316"/>
                </a:lnTo>
                <a:lnTo>
                  <a:pt x="81238" y="82774"/>
                </a:lnTo>
                <a:lnTo>
                  <a:pt x="86544" y="83746"/>
                </a:lnTo>
                <a:lnTo>
                  <a:pt x="91986" y="84394"/>
                </a:lnTo>
                <a:lnTo>
                  <a:pt x="97519" y="85779"/>
                </a:lnTo>
                <a:lnTo>
                  <a:pt x="103113" y="87654"/>
                </a:lnTo>
                <a:lnTo>
                  <a:pt x="108747" y="89858"/>
                </a:lnTo>
                <a:lnTo>
                  <a:pt x="122627" y="94845"/>
                </a:lnTo>
                <a:lnTo>
                  <a:pt x="130329" y="97509"/>
                </a:lnTo>
                <a:lnTo>
                  <a:pt x="137368" y="100237"/>
                </a:lnTo>
                <a:lnTo>
                  <a:pt x="143966" y="103008"/>
                </a:lnTo>
                <a:lnTo>
                  <a:pt x="150270" y="105808"/>
                </a:lnTo>
                <a:lnTo>
                  <a:pt x="155425" y="108627"/>
                </a:lnTo>
                <a:lnTo>
                  <a:pt x="159814" y="111459"/>
                </a:lnTo>
                <a:lnTo>
                  <a:pt x="163693" y="114300"/>
                </a:lnTo>
                <a:lnTo>
                  <a:pt x="168184" y="117146"/>
                </a:lnTo>
                <a:lnTo>
                  <a:pt x="173082" y="119996"/>
                </a:lnTo>
                <a:lnTo>
                  <a:pt x="178253" y="122848"/>
                </a:lnTo>
                <a:lnTo>
                  <a:pt x="182653" y="125703"/>
                </a:lnTo>
                <a:lnTo>
                  <a:pt x="186539" y="128558"/>
                </a:lnTo>
                <a:lnTo>
                  <a:pt x="190082" y="131414"/>
                </a:lnTo>
                <a:lnTo>
                  <a:pt x="193396" y="135223"/>
                </a:lnTo>
                <a:lnTo>
                  <a:pt x="196558" y="139667"/>
                </a:lnTo>
                <a:lnTo>
                  <a:pt x="199619" y="144535"/>
                </a:lnTo>
                <a:lnTo>
                  <a:pt x="201659" y="148733"/>
                </a:lnTo>
                <a:lnTo>
                  <a:pt x="203019" y="152484"/>
                </a:lnTo>
                <a:lnTo>
                  <a:pt x="203927" y="155937"/>
                </a:lnTo>
                <a:lnTo>
                  <a:pt x="204531" y="159191"/>
                </a:lnTo>
                <a:lnTo>
                  <a:pt x="204934" y="162314"/>
                </a:lnTo>
                <a:lnTo>
                  <a:pt x="205382" y="168323"/>
                </a:lnTo>
                <a:lnTo>
                  <a:pt x="205581" y="174169"/>
                </a:lnTo>
                <a:lnTo>
                  <a:pt x="204682" y="176109"/>
                </a:lnTo>
                <a:lnTo>
                  <a:pt x="203129" y="177402"/>
                </a:lnTo>
                <a:lnTo>
                  <a:pt x="201142" y="178264"/>
                </a:lnTo>
                <a:lnTo>
                  <a:pt x="196394" y="181762"/>
                </a:lnTo>
                <a:lnTo>
                  <a:pt x="193794" y="184029"/>
                </a:lnTo>
                <a:lnTo>
                  <a:pt x="191109" y="185539"/>
                </a:lnTo>
                <a:lnTo>
                  <a:pt x="185585" y="187218"/>
                </a:lnTo>
                <a:lnTo>
                  <a:pt x="181826" y="187665"/>
                </a:lnTo>
                <a:lnTo>
                  <a:pt x="177415" y="187964"/>
                </a:lnTo>
                <a:lnTo>
                  <a:pt x="172569" y="188163"/>
                </a:lnTo>
                <a:lnTo>
                  <a:pt x="167433" y="189248"/>
                </a:lnTo>
                <a:lnTo>
                  <a:pt x="162105" y="190924"/>
                </a:lnTo>
                <a:lnTo>
                  <a:pt x="156647" y="192993"/>
                </a:lnTo>
                <a:lnTo>
                  <a:pt x="152057" y="193421"/>
                </a:lnTo>
                <a:lnTo>
                  <a:pt x="148044" y="192753"/>
                </a:lnTo>
                <a:lnTo>
                  <a:pt x="144416" y="191356"/>
                </a:lnTo>
                <a:lnTo>
                  <a:pt x="140092" y="190424"/>
                </a:lnTo>
                <a:lnTo>
                  <a:pt x="135305" y="189803"/>
                </a:lnTo>
                <a:lnTo>
                  <a:pt x="130208" y="189389"/>
                </a:lnTo>
                <a:lnTo>
                  <a:pt x="123953" y="189112"/>
                </a:lnTo>
                <a:lnTo>
                  <a:pt x="109383" y="188806"/>
                </a:lnTo>
                <a:lnTo>
                  <a:pt x="102449" y="187771"/>
                </a:lnTo>
                <a:lnTo>
                  <a:pt x="95922" y="186130"/>
                </a:lnTo>
                <a:lnTo>
                  <a:pt x="89666" y="184082"/>
                </a:lnTo>
                <a:lnTo>
                  <a:pt x="84542" y="182718"/>
                </a:lnTo>
                <a:lnTo>
                  <a:pt x="80174" y="181808"/>
                </a:lnTo>
                <a:lnTo>
                  <a:pt x="76309" y="181201"/>
                </a:lnTo>
                <a:lnTo>
                  <a:pt x="71828" y="179845"/>
                </a:lnTo>
                <a:lnTo>
                  <a:pt x="66935" y="177987"/>
                </a:lnTo>
                <a:lnTo>
                  <a:pt x="61768" y="175797"/>
                </a:lnTo>
                <a:lnTo>
                  <a:pt x="57372" y="174336"/>
                </a:lnTo>
                <a:lnTo>
                  <a:pt x="53487" y="173363"/>
                </a:lnTo>
                <a:lnTo>
                  <a:pt x="44961" y="171800"/>
                </a:lnTo>
                <a:lnTo>
                  <a:pt x="41255" y="169047"/>
                </a:lnTo>
                <a:lnTo>
                  <a:pt x="34698" y="163206"/>
                </a:lnTo>
                <a:lnTo>
                  <a:pt x="34411" y="158400"/>
                </a:lnTo>
                <a:lnTo>
                  <a:pt x="34290" y="1542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2" name="SMARTPenAnnotation310"/>
          <p:cNvSpPr/>
          <p:nvPr/>
        </p:nvSpPr>
        <p:spPr>
          <a:xfrm>
            <a:off x="3320414" y="4946332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20496" y="17145"/>
                </a:lnTo>
                <a:lnTo>
                  <a:pt x="22237" y="16193"/>
                </a:lnTo>
                <a:lnTo>
                  <a:pt x="23397" y="14605"/>
                </a:lnTo>
                <a:lnTo>
                  <a:pt x="24171" y="12595"/>
                </a:lnTo>
                <a:lnTo>
                  <a:pt x="25639" y="11254"/>
                </a:lnTo>
                <a:lnTo>
                  <a:pt x="27570" y="10360"/>
                </a:lnTo>
                <a:lnTo>
                  <a:pt x="29810" y="9764"/>
                </a:lnTo>
                <a:lnTo>
                  <a:pt x="32256" y="9367"/>
                </a:lnTo>
                <a:lnTo>
                  <a:pt x="37514" y="8926"/>
                </a:lnTo>
                <a:lnTo>
                  <a:pt x="43026" y="8729"/>
                </a:lnTo>
                <a:lnTo>
                  <a:pt x="54325" y="8603"/>
                </a:lnTo>
                <a:lnTo>
                  <a:pt x="117629" y="8572"/>
                </a:lnTo>
                <a:lnTo>
                  <a:pt x="122234" y="7620"/>
                </a:lnTo>
                <a:lnTo>
                  <a:pt x="126257" y="6033"/>
                </a:lnTo>
                <a:lnTo>
                  <a:pt x="129892" y="4022"/>
                </a:lnTo>
                <a:lnTo>
                  <a:pt x="134220" y="2681"/>
                </a:lnTo>
                <a:lnTo>
                  <a:pt x="139010" y="1788"/>
                </a:lnTo>
                <a:lnTo>
                  <a:pt x="144109" y="1191"/>
                </a:lnTo>
                <a:lnTo>
                  <a:pt x="148460" y="794"/>
                </a:lnTo>
                <a:lnTo>
                  <a:pt x="152313" y="530"/>
                </a:lnTo>
                <a:lnTo>
                  <a:pt x="155835" y="353"/>
                </a:lnTo>
                <a:lnTo>
                  <a:pt x="162288" y="157"/>
                </a:lnTo>
                <a:lnTo>
                  <a:pt x="178295" y="9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3" name="SMARTPenAnnotation311"/>
          <p:cNvSpPr/>
          <p:nvPr/>
        </p:nvSpPr>
        <p:spPr>
          <a:xfrm>
            <a:off x="3328987" y="4997767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0"/>
                </a:moveTo>
                <a:lnTo>
                  <a:pt x="33514" y="0"/>
                </a:lnTo>
                <a:lnTo>
                  <a:pt x="37583" y="953"/>
                </a:lnTo>
                <a:lnTo>
                  <a:pt x="41247" y="2540"/>
                </a:lnTo>
                <a:lnTo>
                  <a:pt x="44643" y="4551"/>
                </a:lnTo>
                <a:lnTo>
                  <a:pt x="48812" y="5891"/>
                </a:lnTo>
                <a:lnTo>
                  <a:pt x="53496" y="6785"/>
                </a:lnTo>
                <a:lnTo>
                  <a:pt x="58524" y="7381"/>
                </a:lnTo>
                <a:lnTo>
                  <a:pt x="63781" y="7779"/>
                </a:lnTo>
                <a:lnTo>
                  <a:pt x="69191" y="8043"/>
                </a:lnTo>
                <a:lnTo>
                  <a:pt x="83366" y="8416"/>
                </a:lnTo>
                <a:lnTo>
                  <a:pt x="134410" y="8570"/>
                </a:lnTo>
                <a:lnTo>
                  <a:pt x="188595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4" name="SMARTPenAnnotation312"/>
          <p:cNvSpPr/>
          <p:nvPr/>
        </p:nvSpPr>
        <p:spPr>
          <a:xfrm>
            <a:off x="3697604" y="4834890"/>
            <a:ext cx="42864" cy="231458"/>
          </a:xfrm>
          <a:custGeom>
            <a:avLst/>
            <a:gdLst/>
            <a:ahLst/>
            <a:cxnLst/>
            <a:rect l="0" t="0" r="0" b="0"/>
            <a:pathLst>
              <a:path w="42864" h="231458">
                <a:moveTo>
                  <a:pt x="0" y="0"/>
                </a:moveTo>
                <a:lnTo>
                  <a:pt x="0" y="28619"/>
                </a:lnTo>
                <a:lnTo>
                  <a:pt x="953" y="32414"/>
                </a:lnTo>
                <a:lnTo>
                  <a:pt x="2541" y="36849"/>
                </a:lnTo>
                <a:lnTo>
                  <a:pt x="4551" y="41711"/>
                </a:lnTo>
                <a:lnTo>
                  <a:pt x="5892" y="46857"/>
                </a:lnTo>
                <a:lnTo>
                  <a:pt x="6786" y="52193"/>
                </a:lnTo>
                <a:lnTo>
                  <a:pt x="7382" y="57655"/>
                </a:lnTo>
                <a:lnTo>
                  <a:pt x="7779" y="63202"/>
                </a:lnTo>
                <a:lnTo>
                  <a:pt x="8043" y="68805"/>
                </a:lnTo>
                <a:lnTo>
                  <a:pt x="8220" y="74444"/>
                </a:lnTo>
                <a:lnTo>
                  <a:pt x="9290" y="80109"/>
                </a:lnTo>
                <a:lnTo>
                  <a:pt x="10956" y="85791"/>
                </a:lnTo>
                <a:lnTo>
                  <a:pt x="13019" y="91484"/>
                </a:lnTo>
                <a:lnTo>
                  <a:pt x="14395" y="97184"/>
                </a:lnTo>
                <a:lnTo>
                  <a:pt x="15312" y="102889"/>
                </a:lnTo>
                <a:lnTo>
                  <a:pt x="15923" y="108598"/>
                </a:lnTo>
                <a:lnTo>
                  <a:pt x="16330" y="114308"/>
                </a:lnTo>
                <a:lnTo>
                  <a:pt x="16603" y="120020"/>
                </a:lnTo>
                <a:lnTo>
                  <a:pt x="16904" y="131447"/>
                </a:lnTo>
                <a:lnTo>
                  <a:pt x="17114" y="160020"/>
                </a:lnTo>
                <a:lnTo>
                  <a:pt x="18077" y="164782"/>
                </a:lnTo>
                <a:lnTo>
                  <a:pt x="19672" y="168910"/>
                </a:lnTo>
                <a:lnTo>
                  <a:pt x="21687" y="172614"/>
                </a:lnTo>
                <a:lnTo>
                  <a:pt x="23031" y="176988"/>
                </a:lnTo>
                <a:lnTo>
                  <a:pt x="23926" y="181809"/>
                </a:lnTo>
                <a:lnTo>
                  <a:pt x="24523" y="186929"/>
                </a:lnTo>
                <a:lnTo>
                  <a:pt x="24922" y="191294"/>
                </a:lnTo>
                <a:lnTo>
                  <a:pt x="25187" y="195157"/>
                </a:lnTo>
                <a:lnTo>
                  <a:pt x="25364" y="198684"/>
                </a:lnTo>
                <a:lnTo>
                  <a:pt x="26435" y="201988"/>
                </a:lnTo>
                <a:lnTo>
                  <a:pt x="28101" y="205144"/>
                </a:lnTo>
                <a:lnTo>
                  <a:pt x="33068" y="212501"/>
                </a:lnTo>
                <a:lnTo>
                  <a:pt x="33747" y="216047"/>
                </a:lnTo>
                <a:lnTo>
                  <a:pt x="34049" y="220799"/>
                </a:lnTo>
                <a:lnTo>
                  <a:pt x="34259" y="229865"/>
                </a:lnTo>
                <a:lnTo>
                  <a:pt x="35222" y="230396"/>
                </a:lnTo>
                <a:lnTo>
                  <a:pt x="36816" y="230750"/>
                </a:lnTo>
                <a:lnTo>
                  <a:pt x="42863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5" name="SMARTPenAnnotation313"/>
          <p:cNvSpPr/>
          <p:nvPr/>
        </p:nvSpPr>
        <p:spPr>
          <a:xfrm>
            <a:off x="3846971" y="5023485"/>
            <a:ext cx="35518" cy="8573"/>
          </a:xfrm>
          <a:custGeom>
            <a:avLst/>
            <a:gdLst/>
            <a:ahLst/>
            <a:cxnLst/>
            <a:rect l="0" t="0" r="0" b="0"/>
            <a:pathLst>
              <a:path w="35518" h="8573">
                <a:moveTo>
                  <a:pt x="4938" y="8572"/>
                </a:moveTo>
                <a:lnTo>
                  <a:pt x="0" y="8572"/>
                </a:lnTo>
                <a:lnTo>
                  <a:pt x="35517" y="8572"/>
                </a:lnTo>
                <a:lnTo>
                  <a:pt x="30729" y="8572"/>
                </a:lnTo>
                <a:lnTo>
                  <a:pt x="2208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6" name="SMARTPenAnnotation314"/>
          <p:cNvSpPr/>
          <p:nvPr/>
        </p:nvSpPr>
        <p:spPr>
          <a:xfrm>
            <a:off x="3946207" y="4826320"/>
            <a:ext cx="231272" cy="180011"/>
          </a:xfrm>
          <a:custGeom>
            <a:avLst/>
            <a:gdLst/>
            <a:ahLst/>
            <a:cxnLst/>
            <a:rect l="0" t="0" r="0" b="0"/>
            <a:pathLst>
              <a:path w="231272" h="180011">
                <a:moveTo>
                  <a:pt x="0" y="8570"/>
                </a:moveTo>
                <a:lnTo>
                  <a:pt x="0" y="1188"/>
                </a:lnTo>
                <a:lnTo>
                  <a:pt x="953" y="791"/>
                </a:lnTo>
                <a:lnTo>
                  <a:pt x="6844" y="233"/>
                </a:lnTo>
                <a:lnTo>
                  <a:pt x="11932" y="102"/>
                </a:lnTo>
                <a:lnTo>
                  <a:pt x="34331" y="0"/>
                </a:lnTo>
                <a:lnTo>
                  <a:pt x="38127" y="952"/>
                </a:lnTo>
                <a:lnTo>
                  <a:pt x="44885" y="4549"/>
                </a:lnTo>
                <a:lnTo>
                  <a:pt x="48974" y="5889"/>
                </a:lnTo>
                <a:lnTo>
                  <a:pt x="53604" y="6783"/>
                </a:lnTo>
                <a:lnTo>
                  <a:pt x="58597" y="7378"/>
                </a:lnTo>
                <a:lnTo>
                  <a:pt x="63829" y="8728"/>
                </a:lnTo>
                <a:lnTo>
                  <a:pt x="69223" y="10580"/>
                </a:lnTo>
                <a:lnTo>
                  <a:pt x="74724" y="12767"/>
                </a:lnTo>
                <a:lnTo>
                  <a:pt x="80296" y="15179"/>
                </a:lnTo>
                <a:lnTo>
                  <a:pt x="91567" y="20397"/>
                </a:lnTo>
                <a:lnTo>
                  <a:pt x="125741" y="37180"/>
                </a:lnTo>
                <a:lnTo>
                  <a:pt x="130500" y="39073"/>
                </a:lnTo>
                <a:lnTo>
                  <a:pt x="134625" y="40335"/>
                </a:lnTo>
                <a:lnTo>
                  <a:pt x="138327" y="41176"/>
                </a:lnTo>
                <a:lnTo>
                  <a:pt x="144981" y="44652"/>
                </a:lnTo>
                <a:lnTo>
                  <a:pt x="148089" y="46912"/>
                </a:lnTo>
                <a:lnTo>
                  <a:pt x="154083" y="49423"/>
                </a:lnTo>
                <a:lnTo>
                  <a:pt x="157014" y="50093"/>
                </a:lnTo>
                <a:lnTo>
                  <a:pt x="158968" y="51492"/>
                </a:lnTo>
                <a:lnTo>
                  <a:pt x="160272" y="53377"/>
                </a:lnTo>
                <a:lnTo>
                  <a:pt x="161140" y="55586"/>
                </a:lnTo>
                <a:lnTo>
                  <a:pt x="160767" y="57059"/>
                </a:lnTo>
                <a:lnTo>
                  <a:pt x="159566" y="58041"/>
                </a:lnTo>
                <a:lnTo>
                  <a:pt x="157812" y="58696"/>
                </a:lnTo>
                <a:lnTo>
                  <a:pt x="156643" y="60085"/>
                </a:lnTo>
                <a:lnTo>
                  <a:pt x="155864" y="61963"/>
                </a:lnTo>
                <a:lnTo>
                  <a:pt x="155344" y="64167"/>
                </a:lnTo>
                <a:lnTo>
                  <a:pt x="154045" y="65637"/>
                </a:lnTo>
                <a:lnTo>
                  <a:pt x="152227" y="66617"/>
                </a:lnTo>
                <a:lnTo>
                  <a:pt x="150062" y="67271"/>
                </a:lnTo>
                <a:lnTo>
                  <a:pt x="146714" y="67706"/>
                </a:lnTo>
                <a:lnTo>
                  <a:pt x="142577" y="67996"/>
                </a:lnTo>
                <a:lnTo>
                  <a:pt x="133853" y="68319"/>
                </a:lnTo>
                <a:lnTo>
                  <a:pt x="123586" y="68501"/>
                </a:lnTo>
                <a:lnTo>
                  <a:pt x="87066" y="68577"/>
                </a:lnTo>
                <a:lnTo>
                  <a:pt x="86619" y="69530"/>
                </a:lnTo>
                <a:lnTo>
                  <a:pt x="86123" y="73128"/>
                </a:lnTo>
                <a:lnTo>
                  <a:pt x="86942" y="74469"/>
                </a:lnTo>
                <a:lnTo>
                  <a:pt x="88442" y="75362"/>
                </a:lnTo>
                <a:lnTo>
                  <a:pt x="92647" y="76355"/>
                </a:lnTo>
                <a:lnTo>
                  <a:pt x="97692" y="76796"/>
                </a:lnTo>
                <a:lnTo>
                  <a:pt x="100371" y="77867"/>
                </a:lnTo>
                <a:lnTo>
                  <a:pt x="109644" y="83924"/>
                </a:lnTo>
                <a:lnTo>
                  <a:pt x="114053" y="86428"/>
                </a:lnTo>
                <a:lnTo>
                  <a:pt x="124033" y="91751"/>
                </a:lnTo>
                <a:lnTo>
                  <a:pt x="134818" y="97292"/>
                </a:lnTo>
                <a:lnTo>
                  <a:pt x="141314" y="101055"/>
                </a:lnTo>
                <a:lnTo>
                  <a:pt x="148502" y="105469"/>
                </a:lnTo>
                <a:lnTo>
                  <a:pt x="156151" y="110317"/>
                </a:lnTo>
                <a:lnTo>
                  <a:pt x="164108" y="114501"/>
                </a:lnTo>
                <a:lnTo>
                  <a:pt x="172271" y="118243"/>
                </a:lnTo>
                <a:lnTo>
                  <a:pt x="180569" y="121691"/>
                </a:lnTo>
                <a:lnTo>
                  <a:pt x="187055" y="124941"/>
                </a:lnTo>
                <a:lnTo>
                  <a:pt x="192331" y="128061"/>
                </a:lnTo>
                <a:lnTo>
                  <a:pt x="196800" y="131093"/>
                </a:lnTo>
                <a:lnTo>
                  <a:pt x="201685" y="134067"/>
                </a:lnTo>
                <a:lnTo>
                  <a:pt x="206847" y="137002"/>
                </a:lnTo>
                <a:lnTo>
                  <a:pt x="212193" y="139911"/>
                </a:lnTo>
                <a:lnTo>
                  <a:pt x="216709" y="142803"/>
                </a:lnTo>
                <a:lnTo>
                  <a:pt x="220673" y="145683"/>
                </a:lnTo>
                <a:lnTo>
                  <a:pt x="224268" y="148556"/>
                </a:lnTo>
                <a:lnTo>
                  <a:pt x="226664" y="151425"/>
                </a:lnTo>
                <a:lnTo>
                  <a:pt x="228262" y="154289"/>
                </a:lnTo>
                <a:lnTo>
                  <a:pt x="229328" y="157151"/>
                </a:lnTo>
                <a:lnTo>
                  <a:pt x="230038" y="160011"/>
                </a:lnTo>
                <a:lnTo>
                  <a:pt x="230511" y="162871"/>
                </a:lnTo>
                <a:lnTo>
                  <a:pt x="231271" y="169753"/>
                </a:lnTo>
                <a:lnTo>
                  <a:pt x="226294" y="173234"/>
                </a:lnTo>
                <a:lnTo>
                  <a:pt x="222300" y="175496"/>
                </a:lnTo>
                <a:lnTo>
                  <a:pt x="215323" y="178009"/>
                </a:lnTo>
                <a:lnTo>
                  <a:pt x="212129" y="178679"/>
                </a:lnTo>
                <a:lnTo>
                  <a:pt x="208094" y="179126"/>
                </a:lnTo>
                <a:lnTo>
                  <a:pt x="203500" y="179424"/>
                </a:lnTo>
                <a:lnTo>
                  <a:pt x="198531" y="179622"/>
                </a:lnTo>
                <a:lnTo>
                  <a:pt x="187931" y="179843"/>
                </a:lnTo>
                <a:lnTo>
                  <a:pt x="141171" y="180010"/>
                </a:lnTo>
                <a:lnTo>
                  <a:pt x="134119" y="179060"/>
                </a:lnTo>
                <a:lnTo>
                  <a:pt x="126560" y="177475"/>
                </a:lnTo>
                <a:lnTo>
                  <a:pt x="118663" y="175466"/>
                </a:lnTo>
                <a:lnTo>
                  <a:pt x="110541" y="173174"/>
                </a:lnTo>
                <a:lnTo>
                  <a:pt x="93897" y="168087"/>
                </a:lnTo>
                <a:lnTo>
                  <a:pt x="87363" y="166349"/>
                </a:lnTo>
                <a:lnTo>
                  <a:pt x="82054" y="165191"/>
                </a:lnTo>
                <a:lnTo>
                  <a:pt x="77563" y="164419"/>
                </a:lnTo>
                <a:lnTo>
                  <a:pt x="72664" y="162951"/>
                </a:lnTo>
                <a:lnTo>
                  <a:pt x="67493" y="161021"/>
                </a:lnTo>
                <a:lnTo>
                  <a:pt x="62140" y="158781"/>
                </a:lnTo>
                <a:lnTo>
                  <a:pt x="57619" y="157288"/>
                </a:lnTo>
                <a:lnTo>
                  <a:pt x="53653" y="156293"/>
                </a:lnTo>
                <a:lnTo>
                  <a:pt x="50056" y="155630"/>
                </a:lnTo>
                <a:lnTo>
                  <a:pt x="43520" y="152352"/>
                </a:lnTo>
                <a:lnTo>
                  <a:pt x="40443" y="150145"/>
                </a:lnTo>
                <a:lnTo>
                  <a:pt x="34485" y="147692"/>
                </a:lnTo>
                <a:lnTo>
                  <a:pt x="25718" y="1457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7" name="SMARTPenAnnotation315"/>
          <p:cNvSpPr/>
          <p:nvPr/>
        </p:nvSpPr>
        <p:spPr>
          <a:xfrm>
            <a:off x="3886200" y="4783454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0"/>
                </a:moveTo>
                <a:lnTo>
                  <a:pt x="111627" y="0"/>
                </a:lnTo>
                <a:lnTo>
                  <a:pt x="120138" y="953"/>
                </a:lnTo>
                <a:lnTo>
                  <a:pt x="128669" y="2541"/>
                </a:lnTo>
                <a:lnTo>
                  <a:pt x="137214" y="4552"/>
                </a:lnTo>
                <a:lnTo>
                  <a:pt x="145769" y="5892"/>
                </a:lnTo>
                <a:lnTo>
                  <a:pt x="154329" y="6786"/>
                </a:lnTo>
                <a:lnTo>
                  <a:pt x="162893" y="7382"/>
                </a:lnTo>
                <a:lnTo>
                  <a:pt x="171460" y="7779"/>
                </a:lnTo>
                <a:lnTo>
                  <a:pt x="188600" y="8220"/>
                </a:lnTo>
                <a:lnTo>
                  <a:pt x="233981" y="8553"/>
                </a:lnTo>
                <a:lnTo>
                  <a:pt x="257175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8" name="SMARTPenAnnotation316"/>
          <p:cNvSpPr/>
          <p:nvPr/>
        </p:nvSpPr>
        <p:spPr>
          <a:xfrm>
            <a:off x="3920527" y="3814871"/>
            <a:ext cx="445730" cy="214096"/>
          </a:xfrm>
          <a:custGeom>
            <a:avLst/>
            <a:gdLst/>
            <a:ahLst/>
            <a:cxnLst/>
            <a:rect l="0" t="0" r="0" b="0"/>
            <a:pathLst>
              <a:path w="445730" h="214096">
                <a:moveTo>
                  <a:pt x="8535" y="68471"/>
                </a:moveTo>
                <a:lnTo>
                  <a:pt x="8535" y="75852"/>
                </a:lnTo>
                <a:lnTo>
                  <a:pt x="9488" y="76249"/>
                </a:lnTo>
                <a:lnTo>
                  <a:pt x="20466" y="76939"/>
                </a:lnTo>
                <a:lnTo>
                  <a:pt x="83332" y="77044"/>
                </a:lnTo>
                <a:lnTo>
                  <a:pt x="94483" y="79583"/>
                </a:lnTo>
                <a:lnTo>
                  <a:pt x="105789" y="82935"/>
                </a:lnTo>
                <a:lnTo>
                  <a:pt x="117164" y="84425"/>
                </a:lnTo>
                <a:lnTo>
                  <a:pt x="128570" y="85087"/>
                </a:lnTo>
                <a:lnTo>
                  <a:pt x="140941" y="85381"/>
                </a:lnTo>
                <a:lnTo>
                  <a:pt x="305684" y="85616"/>
                </a:lnTo>
                <a:lnTo>
                  <a:pt x="317131" y="83076"/>
                </a:lnTo>
                <a:lnTo>
                  <a:pt x="328569" y="79724"/>
                </a:lnTo>
                <a:lnTo>
                  <a:pt x="340002" y="78235"/>
                </a:lnTo>
                <a:lnTo>
                  <a:pt x="352598" y="77396"/>
                </a:lnTo>
                <a:lnTo>
                  <a:pt x="361795" y="77201"/>
                </a:lnTo>
                <a:lnTo>
                  <a:pt x="366914" y="77148"/>
                </a:lnTo>
                <a:lnTo>
                  <a:pt x="377682" y="74550"/>
                </a:lnTo>
                <a:lnTo>
                  <a:pt x="387865" y="71173"/>
                </a:lnTo>
                <a:lnTo>
                  <a:pt x="398953" y="69272"/>
                </a:lnTo>
                <a:lnTo>
                  <a:pt x="409223" y="68709"/>
                </a:lnTo>
                <a:lnTo>
                  <a:pt x="435102" y="68481"/>
                </a:lnTo>
                <a:lnTo>
                  <a:pt x="445729" y="68471"/>
                </a:lnTo>
                <a:lnTo>
                  <a:pt x="438351" y="61090"/>
                </a:lnTo>
                <a:lnTo>
                  <a:pt x="435150" y="60428"/>
                </a:lnTo>
                <a:lnTo>
                  <a:pt x="425452" y="60056"/>
                </a:lnTo>
                <a:lnTo>
                  <a:pt x="307300" y="59899"/>
                </a:lnTo>
                <a:lnTo>
                  <a:pt x="298165" y="62439"/>
                </a:lnTo>
                <a:lnTo>
                  <a:pt x="287754" y="65790"/>
                </a:lnTo>
                <a:lnTo>
                  <a:pt x="276778" y="67280"/>
                </a:lnTo>
                <a:lnTo>
                  <a:pt x="264438" y="68118"/>
                </a:lnTo>
                <a:lnTo>
                  <a:pt x="255302" y="68314"/>
                </a:lnTo>
                <a:lnTo>
                  <a:pt x="113802" y="68471"/>
                </a:lnTo>
                <a:lnTo>
                  <a:pt x="109193" y="67519"/>
                </a:lnTo>
                <a:lnTo>
                  <a:pt x="98155" y="62579"/>
                </a:lnTo>
                <a:lnTo>
                  <a:pt x="88853" y="60693"/>
                </a:lnTo>
                <a:lnTo>
                  <a:pt x="77176" y="60056"/>
                </a:lnTo>
                <a:lnTo>
                  <a:pt x="74298" y="60003"/>
                </a:lnTo>
                <a:lnTo>
                  <a:pt x="71427" y="59016"/>
                </a:lnTo>
                <a:lnTo>
                  <a:pt x="62836" y="54028"/>
                </a:lnTo>
                <a:lnTo>
                  <a:pt x="53092" y="51682"/>
                </a:lnTo>
                <a:lnTo>
                  <a:pt x="39614" y="51358"/>
                </a:lnTo>
                <a:lnTo>
                  <a:pt x="26075" y="51326"/>
                </a:lnTo>
                <a:lnTo>
                  <a:pt x="25758" y="57218"/>
                </a:lnTo>
                <a:lnTo>
                  <a:pt x="25696" y="61909"/>
                </a:lnTo>
                <a:lnTo>
                  <a:pt x="25683" y="67175"/>
                </a:lnTo>
                <a:lnTo>
                  <a:pt x="30231" y="72638"/>
                </a:lnTo>
                <a:lnTo>
                  <a:pt x="31572" y="75059"/>
                </a:lnTo>
                <a:lnTo>
                  <a:pt x="33061" y="80289"/>
                </a:lnTo>
                <a:lnTo>
                  <a:pt x="33723" y="85788"/>
                </a:lnTo>
                <a:lnTo>
                  <a:pt x="33900" y="88589"/>
                </a:lnTo>
                <a:lnTo>
                  <a:pt x="34970" y="91408"/>
                </a:lnTo>
                <a:lnTo>
                  <a:pt x="38699" y="97080"/>
                </a:lnTo>
                <a:lnTo>
                  <a:pt x="43531" y="102776"/>
                </a:lnTo>
                <a:lnTo>
                  <a:pt x="46153" y="105629"/>
                </a:lnTo>
                <a:lnTo>
                  <a:pt x="47901" y="108483"/>
                </a:lnTo>
                <a:lnTo>
                  <a:pt x="49844" y="114194"/>
                </a:lnTo>
                <a:lnTo>
                  <a:pt x="53247" y="119907"/>
                </a:lnTo>
                <a:lnTo>
                  <a:pt x="57935" y="125622"/>
                </a:lnTo>
                <a:lnTo>
                  <a:pt x="63193" y="131336"/>
                </a:lnTo>
                <a:lnTo>
                  <a:pt x="71508" y="139909"/>
                </a:lnTo>
                <a:lnTo>
                  <a:pt x="74330" y="143719"/>
                </a:lnTo>
                <a:lnTo>
                  <a:pt x="77163" y="148164"/>
                </a:lnTo>
                <a:lnTo>
                  <a:pt x="80004" y="153032"/>
                </a:lnTo>
                <a:lnTo>
                  <a:pt x="82851" y="157230"/>
                </a:lnTo>
                <a:lnTo>
                  <a:pt x="85702" y="160981"/>
                </a:lnTo>
                <a:lnTo>
                  <a:pt x="88555" y="164434"/>
                </a:lnTo>
                <a:lnTo>
                  <a:pt x="91724" y="170812"/>
                </a:lnTo>
                <a:lnTo>
                  <a:pt x="92569" y="173845"/>
                </a:lnTo>
                <a:lnTo>
                  <a:pt x="96049" y="179757"/>
                </a:lnTo>
                <a:lnTo>
                  <a:pt x="98310" y="182667"/>
                </a:lnTo>
                <a:lnTo>
                  <a:pt x="100770" y="184606"/>
                </a:lnTo>
                <a:lnTo>
                  <a:pt x="103363" y="185900"/>
                </a:lnTo>
                <a:lnTo>
                  <a:pt x="106043" y="186762"/>
                </a:lnTo>
                <a:lnTo>
                  <a:pt x="111562" y="190260"/>
                </a:lnTo>
                <a:lnTo>
                  <a:pt x="114367" y="192526"/>
                </a:lnTo>
                <a:lnTo>
                  <a:pt x="116237" y="194990"/>
                </a:lnTo>
                <a:lnTo>
                  <a:pt x="117484" y="197584"/>
                </a:lnTo>
                <a:lnTo>
                  <a:pt x="118315" y="200266"/>
                </a:lnTo>
                <a:lnTo>
                  <a:pt x="119822" y="202055"/>
                </a:lnTo>
                <a:lnTo>
                  <a:pt x="121779" y="203247"/>
                </a:lnTo>
                <a:lnTo>
                  <a:pt x="127213" y="205160"/>
                </a:lnTo>
                <a:lnTo>
                  <a:pt x="134177" y="211429"/>
                </a:lnTo>
                <a:lnTo>
                  <a:pt x="137007" y="214095"/>
                </a:lnTo>
                <a:lnTo>
                  <a:pt x="137100" y="208291"/>
                </a:lnTo>
                <a:lnTo>
                  <a:pt x="137112" y="206813"/>
                </a:lnTo>
                <a:lnTo>
                  <a:pt x="132569" y="201431"/>
                </a:lnTo>
                <a:lnTo>
                  <a:pt x="130277" y="199973"/>
                </a:lnTo>
                <a:lnTo>
                  <a:pt x="125190" y="198354"/>
                </a:lnTo>
                <a:lnTo>
                  <a:pt x="123452" y="196970"/>
                </a:lnTo>
                <a:lnTo>
                  <a:pt x="122294" y="195094"/>
                </a:lnTo>
                <a:lnTo>
                  <a:pt x="121522" y="192892"/>
                </a:lnTo>
                <a:lnTo>
                  <a:pt x="118124" y="187904"/>
                </a:lnTo>
                <a:lnTo>
                  <a:pt x="115884" y="185241"/>
                </a:lnTo>
                <a:lnTo>
                  <a:pt x="113439" y="183465"/>
                </a:lnTo>
                <a:lnTo>
                  <a:pt x="108181" y="181492"/>
                </a:lnTo>
                <a:lnTo>
                  <a:pt x="105446" y="179061"/>
                </a:lnTo>
                <a:lnTo>
                  <a:pt x="102670" y="175535"/>
                </a:lnTo>
                <a:lnTo>
                  <a:pt x="99866" y="171280"/>
                </a:lnTo>
                <a:lnTo>
                  <a:pt x="97998" y="167490"/>
                </a:lnTo>
                <a:lnTo>
                  <a:pt x="96752" y="164011"/>
                </a:lnTo>
                <a:lnTo>
                  <a:pt x="95921" y="160739"/>
                </a:lnTo>
                <a:lnTo>
                  <a:pt x="93463" y="157606"/>
                </a:lnTo>
                <a:lnTo>
                  <a:pt x="85651" y="151584"/>
                </a:lnTo>
                <a:lnTo>
                  <a:pt x="78369" y="145732"/>
                </a:lnTo>
                <a:lnTo>
                  <a:pt x="71957" y="139957"/>
                </a:lnTo>
                <a:lnTo>
                  <a:pt x="65933" y="134215"/>
                </a:lnTo>
                <a:lnTo>
                  <a:pt x="31397" y="99904"/>
                </a:lnTo>
                <a:lnTo>
                  <a:pt x="27586" y="97999"/>
                </a:lnTo>
                <a:lnTo>
                  <a:pt x="18272" y="95882"/>
                </a:lnTo>
                <a:lnTo>
                  <a:pt x="15026" y="94365"/>
                </a:lnTo>
                <a:lnTo>
                  <a:pt x="12863" y="92401"/>
                </a:lnTo>
                <a:lnTo>
                  <a:pt x="11420" y="90140"/>
                </a:lnTo>
                <a:lnTo>
                  <a:pt x="9506" y="88632"/>
                </a:lnTo>
                <a:lnTo>
                  <a:pt x="7277" y="87627"/>
                </a:lnTo>
                <a:lnTo>
                  <a:pt x="4839" y="86957"/>
                </a:lnTo>
                <a:lnTo>
                  <a:pt x="3214" y="85557"/>
                </a:lnTo>
                <a:lnTo>
                  <a:pt x="2130" y="83672"/>
                </a:lnTo>
                <a:lnTo>
                  <a:pt x="391" y="78353"/>
                </a:lnTo>
                <a:lnTo>
                  <a:pt x="89" y="72881"/>
                </a:lnTo>
                <a:lnTo>
                  <a:pt x="0" y="69777"/>
                </a:lnTo>
                <a:lnTo>
                  <a:pt x="4524" y="64308"/>
                </a:lnTo>
                <a:lnTo>
                  <a:pt x="5861" y="61885"/>
                </a:lnTo>
                <a:lnTo>
                  <a:pt x="7347" y="56654"/>
                </a:lnTo>
                <a:lnTo>
                  <a:pt x="10547" y="51154"/>
                </a:lnTo>
                <a:lnTo>
                  <a:pt x="12734" y="48354"/>
                </a:lnTo>
                <a:lnTo>
                  <a:pt x="15144" y="46487"/>
                </a:lnTo>
                <a:lnTo>
                  <a:pt x="17703" y="45243"/>
                </a:lnTo>
                <a:lnTo>
                  <a:pt x="28397" y="40951"/>
                </a:lnTo>
                <a:lnTo>
                  <a:pt x="37365" y="36238"/>
                </a:lnTo>
                <a:lnTo>
                  <a:pt x="44525" y="30968"/>
                </a:lnTo>
                <a:lnTo>
                  <a:pt x="53423" y="25451"/>
                </a:lnTo>
                <a:lnTo>
                  <a:pt x="62775" y="19823"/>
                </a:lnTo>
                <a:lnTo>
                  <a:pt x="70107" y="14147"/>
                </a:lnTo>
                <a:lnTo>
                  <a:pt x="74348" y="12253"/>
                </a:lnTo>
                <a:lnTo>
                  <a:pt x="84140" y="10148"/>
                </a:lnTo>
                <a:lnTo>
                  <a:pt x="95812" y="8963"/>
                </a:lnTo>
                <a:lnTo>
                  <a:pt x="98152" y="7844"/>
                </a:lnTo>
                <a:lnTo>
                  <a:pt x="99712" y="6145"/>
                </a:lnTo>
                <a:lnTo>
                  <a:pt x="100753" y="4061"/>
                </a:lnTo>
                <a:lnTo>
                  <a:pt x="102398" y="2671"/>
                </a:lnTo>
                <a:lnTo>
                  <a:pt x="104448" y="1744"/>
                </a:lnTo>
                <a:lnTo>
                  <a:pt x="110031" y="257"/>
                </a:lnTo>
                <a:lnTo>
                  <a:pt x="115548" y="0"/>
                </a:lnTo>
                <a:lnTo>
                  <a:pt x="117977" y="916"/>
                </a:lnTo>
                <a:lnTo>
                  <a:pt x="126970" y="7282"/>
                </a:lnTo>
                <a:lnTo>
                  <a:pt x="128550" y="84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9" name="SMARTPenAnnotation317"/>
          <p:cNvSpPr/>
          <p:nvPr/>
        </p:nvSpPr>
        <p:spPr>
          <a:xfrm>
            <a:off x="5189220" y="4286250"/>
            <a:ext cx="137160" cy="197168"/>
          </a:xfrm>
          <a:custGeom>
            <a:avLst/>
            <a:gdLst/>
            <a:ahLst/>
            <a:cxnLst/>
            <a:rect l="0" t="0" r="0" b="0"/>
            <a:pathLst>
              <a:path w="137160" h="197168">
                <a:moveTo>
                  <a:pt x="137159" y="0"/>
                </a:moveTo>
                <a:lnTo>
                  <a:pt x="125228" y="0"/>
                </a:lnTo>
                <a:lnTo>
                  <a:pt x="123490" y="952"/>
                </a:lnTo>
                <a:lnTo>
                  <a:pt x="122332" y="2540"/>
                </a:lnTo>
                <a:lnTo>
                  <a:pt x="121559" y="4550"/>
                </a:lnTo>
                <a:lnTo>
                  <a:pt x="120092" y="5891"/>
                </a:lnTo>
                <a:lnTo>
                  <a:pt x="118161" y="6785"/>
                </a:lnTo>
                <a:lnTo>
                  <a:pt x="115921" y="7380"/>
                </a:lnTo>
                <a:lnTo>
                  <a:pt x="114429" y="8730"/>
                </a:lnTo>
                <a:lnTo>
                  <a:pt x="113433" y="10583"/>
                </a:lnTo>
                <a:lnTo>
                  <a:pt x="112769" y="12770"/>
                </a:lnTo>
                <a:lnTo>
                  <a:pt x="110422" y="14228"/>
                </a:lnTo>
                <a:lnTo>
                  <a:pt x="106952" y="15200"/>
                </a:lnTo>
                <a:lnTo>
                  <a:pt x="102734" y="15849"/>
                </a:lnTo>
                <a:lnTo>
                  <a:pt x="98969" y="17233"/>
                </a:lnTo>
                <a:lnTo>
                  <a:pt x="95507" y="19108"/>
                </a:lnTo>
                <a:lnTo>
                  <a:pt x="92246" y="21311"/>
                </a:lnTo>
                <a:lnTo>
                  <a:pt x="89120" y="22780"/>
                </a:lnTo>
                <a:lnTo>
                  <a:pt x="86083" y="23759"/>
                </a:lnTo>
                <a:lnTo>
                  <a:pt x="83106" y="24412"/>
                </a:lnTo>
                <a:lnTo>
                  <a:pt x="80169" y="25799"/>
                </a:lnTo>
                <a:lnTo>
                  <a:pt x="77258" y="27677"/>
                </a:lnTo>
                <a:lnTo>
                  <a:pt x="74365" y="29881"/>
                </a:lnTo>
                <a:lnTo>
                  <a:pt x="71484" y="31351"/>
                </a:lnTo>
                <a:lnTo>
                  <a:pt x="68611" y="32330"/>
                </a:lnTo>
                <a:lnTo>
                  <a:pt x="65743" y="32984"/>
                </a:lnTo>
                <a:lnTo>
                  <a:pt x="61926" y="33419"/>
                </a:lnTo>
                <a:lnTo>
                  <a:pt x="57477" y="33709"/>
                </a:lnTo>
                <a:lnTo>
                  <a:pt x="52605" y="33902"/>
                </a:lnTo>
                <a:lnTo>
                  <a:pt x="48405" y="34984"/>
                </a:lnTo>
                <a:lnTo>
                  <a:pt x="44652" y="36658"/>
                </a:lnTo>
                <a:lnTo>
                  <a:pt x="41198" y="38726"/>
                </a:lnTo>
                <a:lnTo>
                  <a:pt x="37943" y="40105"/>
                </a:lnTo>
                <a:lnTo>
                  <a:pt x="34820" y="41024"/>
                </a:lnTo>
                <a:lnTo>
                  <a:pt x="31786" y="41636"/>
                </a:lnTo>
                <a:lnTo>
                  <a:pt x="28810" y="42045"/>
                </a:lnTo>
                <a:lnTo>
                  <a:pt x="25874" y="42317"/>
                </a:lnTo>
                <a:lnTo>
                  <a:pt x="18869" y="42755"/>
                </a:lnTo>
                <a:lnTo>
                  <a:pt x="15371" y="42814"/>
                </a:lnTo>
                <a:lnTo>
                  <a:pt x="115" y="42862"/>
                </a:lnTo>
                <a:lnTo>
                  <a:pt x="22" y="48754"/>
                </a:lnTo>
                <a:lnTo>
                  <a:pt x="0" y="67026"/>
                </a:lnTo>
                <a:lnTo>
                  <a:pt x="2540" y="70429"/>
                </a:lnTo>
                <a:lnTo>
                  <a:pt x="4550" y="72670"/>
                </a:lnTo>
                <a:lnTo>
                  <a:pt x="5891" y="75117"/>
                </a:lnTo>
                <a:lnTo>
                  <a:pt x="7381" y="80375"/>
                </a:lnTo>
                <a:lnTo>
                  <a:pt x="8337" y="85621"/>
                </a:lnTo>
                <a:lnTo>
                  <a:pt x="8467" y="89806"/>
                </a:lnTo>
                <a:lnTo>
                  <a:pt x="8571" y="102661"/>
                </a:lnTo>
                <a:lnTo>
                  <a:pt x="8572" y="111086"/>
                </a:lnTo>
                <a:lnTo>
                  <a:pt x="11112" y="111283"/>
                </a:lnTo>
                <a:lnTo>
                  <a:pt x="16791" y="111433"/>
                </a:lnTo>
                <a:lnTo>
                  <a:pt x="24494" y="111441"/>
                </a:lnTo>
                <a:lnTo>
                  <a:pt x="27714" y="108902"/>
                </a:lnTo>
                <a:lnTo>
                  <a:pt x="29906" y="106891"/>
                </a:lnTo>
                <a:lnTo>
                  <a:pt x="32320" y="105550"/>
                </a:lnTo>
                <a:lnTo>
                  <a:pt x="34881" y="104657"/>
                </a:lnTo>
                <a:lnTo>
                  <a:pt x="37541" y="104061"/>
                </a:lnTo>
                <a:lnTo>
                  <a:pt x="40267" y="103664"/>
                </a:lnTo>
                <a:lnTo>
                  <a:pt x="43037" y="103399"/>
                </a:lnTo>
                <a:lnTo>
                  <a:pt x="45837" y="103223"/>
                </a:lnTo>
                <a:lnTo>
                  <a:pt x="51486" y="103027"/>
                </a:lnTo>
                <a:lnTo>
                  <a:pt x="54327" y="102974"/>
                </a:lnTo>
                <a:lnTo>
                  <a:pt x="57173" y="101987"/>
                </a:lnTo>
                <a:lnTo>
                  <a:pt x="60023" y="100376"/>
                </a:lnTo>
                <a:lnTo>
                  <a:pt x="62875" y="98350"/>
                </a:lnTo>
                <a:lnTo>
                  <a:pt x="66681" y="96999"/>
                </a:lnTo>
                <a:lnTo>
                  <a:pt x="71124" y="96098"/>
                </a:lnTo>
                <a:lnTo>
                  <a:pt x="75991" y="95498"/>
                </a:lnTo>
                <a:lnTo>
                  <a:pt x="80188" y="95098"/>
                </a:lnTo>
                <a:lnTo>
                  <a:pt x="83939" y="94831"/>
                </a:lnTo>
                <a:lnTo>
                  <a:pt x="87392" y="94653"/>
                </a:lnTo>
                <a:lnTo>
                  <a:pt x="90646" y="93582"/>
                </a:lnTo>
                <a:lnTo>
                  <a:pt x="93768" y="91915"/>
                </a:lnTo>
                <a:lnTo>
                  <a:pt x="96802" y="89852"/>
                </a:lnTo>
                <a:lnTo>
                  <a:pt x="99777" y="89429"/>
                </a:lnTo>
                <a:lnTo>
                  <a:pt x="102713" y="90099"/>
                </a:lnTo>
                <a:lnTo>
                  <a:pt x="109718" y="93468"/>
                </a:lnTo>
                <a:lnTo>
                  <a:pt x="113216" y="93929"/>
                </a:lnTo>
                <a:lnTo>
                  <a:pt x="115482" y="94051"/>
                </a:lnTo>
                <a:lnTo>
                  <a:pt x="117945" y="95086"/>
                </a:lnTo>
                <a:lnTo>
                  <a:pt x="120540" y="96728"/>
                </a:lnTo>
                <a:lnTo>
                  <a:pt x="123222" y="98775"/>
                </a:lnTo>
                <a:lnTo>
                  <a:pt x="125963" y="100140"/>
                </a:lnTo>
                <a:lnTo>
                  <a:pt x="128743" y="101050"/>
                </a:lnTo>
                <a:lnTo>
                  <a:pt x="131549" y="101656"/>
                </a:lnTo>
                <a:lnTo>
                  <a:pt x="133419" y="103013"/>
                </a:lnTo>
                <a:lnTo>
                  <a:pt x="134666" y="104870"/>
                </a:lnTo>
                <a:lnTo>
                  <a:pt x="136666" y="110144"/>
                </a:lnTo>
                <a:lnTo>
                  <a:pt x="137014" y="115608"/>
                </a:lnTo>
                <a:lnTo>
                  <a:pt x="137147" y="127008"/>
                </a:lnTo>
                <a:lnTo>
                  <a:pt x="137159" y="148697"/>
                </a:lnTo>
                <a:lnTo>
                  <a:pt x="136207" y="150566"/>
                </a:lnTo>
                <a:lnTo>
                  <a:pt x="134619" y="151812"/>
                </a:lnTo>
                <a:lnTo>
                  <a:pt x="132609" y="152643"/>
                </a:lnTo>
                <a:lnTo>
                  <a:pt x="130316" y="154150"/>
                </a:lnTo>
                <a:lnTo>
                  <a:pt x="127834" y="156106"/>
                </a:lnTo>
                <a:lnTo>
                  <a:pt x="125228" y="158363"/>
                </a:lnTo>
                <a:lnTo>
                  <a:pt x="122537" y="160820"/>
                </a:lnTo>
                <a:lnTo>
                  <a:pt x="117009" y="166091"/>
                </a:lnTo>
                <a:lnTo>
                  <a:pt x="108541" y="174412"/>
                </a:lnTo>
                <a:lnTo>
                  <a:pt x="105697" y="176283"/>
                </a:lnTo>
                <a:lnTo>
                  <a:pt x="102850" y="177529"/>
                </a:lnTo>
                <a:lnTo>
                  <a:pt x="99999" y="178360"/>
                </a:lnTo>
                <a:lnTo>
                  <a:pt x="97146" y="179867"/>
                </a:lnTo>
                <a:lnTo>
                  <a:pt x="94291" y="181824"/>
                </a:lnTo>
                <a:lnTo>
                  <a:pt x="91436" y="184081"/>
                </a:lnTo>
                <a:lnTo>
                  <a:pt x="88580" y="185585"/>
                </a:lnTo>
                <a:lnTo>
                  <a:pt x="85723" y="186588"/>
                </a:lnTo>
                <a:lnTo>
                  <a:pt x="82866" y="187257"/>
                </a:lnTo>
                <a:lnTo>
                  <a:pt x="80009" y="187703"/>
                </a:lnTo>
                <a:lnTo>
                  <a:pt x="77151" y="188000"/>
                </a:lnTo>
                <a:lnTo>
                  <a:pt x="74294" y="188198"/>
                </a:lnTo>
                <a:lnTo>
                  <a:pt x="71437" y="189283"/>
                </a:lnTo>
                <a:lnTo>
                  <a:pt x="68580" y="190958"/>
                </a:lnTo>
                <a:lnTo>
                  <a:pt x="65722" y="193028"/>
                </a:lnTo>
                <a:lnTo>
                  <a:pt x="62864" y="194408"/>
                </a:lnTo>
                <a:lnTo>
                  <a:pt x="60007" y="195327"/>
                </a:lnTo>
                <a:lnTo>
                  <a:pt x="57150" y="195941"/>
                </a:lnTo>
                <a:lnTo>
                  <a:pt x="54292" y="196350"/>
                </a:lnTo>
                <a:lnTo>
                  <a:pt x="51434" y="196622"/>
                </a:lnTo>
                <a:lnTo>
                  <a:pt x="43364" y="197135"/>
                </a:lnTo>
                <a:lnTo>
                  <a:pt x="34289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0" name="SMARTPenAnnotation318"/>
          <p:cNvSpPr/>
          <p:nvPr/>
        </p:nvSpPr>
        <p:spPr>
          <a:xfrm>
            <a:off x="5412104" y="4260542"/>
            <a:ext cx="145699" cy="162869"/>
          </a:xfrm>
          <a:custGeom>
            <a:avLst/>
            <a:gdLst/>
            <a:ahLst/>
            <a:cxnLst/>
            <a:rect l="0" t="0" r="0" b="0"/>
            <a:pathLst>
              <a:path w="145699" h="162869">
                <a:moveTo>
                  <a:pt x="0" y="25708"/>
                </a:moveTo>
                <a:lnTo>
                  <a:pt x="4551" y="25708"/>
                </a:lnTo>
                <a:lnTo>
                  <a:pt x="5892" y="24755"/>
                </a:lnTo>
                <a:lnTo>
                  <a:pt x="6786" y="23168"/>
                </a:lnTo>
                <a:lnTo>
                  <a:pt x="7382" y="21157"/>
                </a:lnTo>
                <a:lnTo>
                  <a:pt x="8731" y="19816"/>
                </a:lnTo>
                <a:lnTo>
                  <a:pt x="10584" y="18923"/>
                </a:lnTo>
                <a:lnTo>
                  <a:pt x="15849" y="17488"/>
                </a:lnTo>
                <a:lnTo>
                  <a:pt x="19110" y="14752"/>
                </a:lnTo>
                <a:lnTo>
                  <a:pt x="21312" y="12689"/>
                </a:lnTo>
                <a:lnTo>
                  <a:pt x="23733" y="11313"/>
                </a:lnTo>
                <a:lnTo>
                  <a:pt x="26300" y="10396"/>
                </a:lnTo>
                <a:lnTo>
                  <a:pt x="28963" y="9785"/>
                </a:lnTo>
                <a:lnTo>
                  <a:pt x="31692" y="8425"/>
                </a:lnTo>
                <a:lnTo>
                  <a:pt x="34463" y="6566"/>
                </a:lnTo>
                <a:lnTo>
                  <a:pt x="37263" y="4374"/>
                </a:lnTo>
                <a:lnTo>
                  <a:pt x="41035" y="2913"/>
                </a:lnTo>
                <a:lnTo>
                  <a:pt x="45454" y="1938"/>
                </a:lnTo>
                <a:lnTo>
                  <a:pt x="50305" y="1289"/>
                </a:lnTo>
                <a:lnTo>
                  <a:pt x="54492" y="856"/>
                </a:lnTo>
                <a:lnTo>
                  <a:pt x="58236" y="568"/>
                </a:lnTo>
                <a:lnTo>
                  <a:pt x="61684" y="375"/>
                </a:lnTo>
                <a:lnTo>
                  <a:pt x="68055" y="161"/>
                </a:lnTo>
                <a:lnTo>
                  <a:pt x="79907" y="24"/>
                </a:lnTo>
                <a:lnTo>
                  <a:pt x="88552" y="0"/>
                </a:lnTo>
                <a:lnTo>
                  <a:pt x="90467" y="949"/>
                </a:lnTo>
                <a:lnTo>
                  <a:pt x="91745" y="2534"/>
                </a:lnTo>
                <a:lnTo>
                  <a:pt x="93794" y="7372"/>
                </a:lnTo>
                <a:lnTo>
                  <a:pt x="94074" y="10574"/>
                </a:lnTo>
                <a:lnTo>
                  <a:pt x="94199" y="15171"/>
                </a:lnTo>
                <a:lnTo>
                  <a:pt x="94254" y="20390"/>
                </a:lnTo>
                <a:lnTo>
                  <a:pt x="93316" y="24067"/>
                </a:lnTo>
                <a:lnTo>
                  <a:pt x="91738" y="28424"/>
                </a:lnTo>
                <a:lnTo>
                  <a:pt x="89734" y="33234"/>
                </a:lnTo>
                <a:lnTo>
                  <a:pt x="87445" y="37392"/>
                </a:lnTo>
                <a:lnTo>
                  <a:pt x="84967" y="41117"/>
                </a:lnTo>
                <a:lnTo>
                  <a:pt x="82362" y="44553"/>
                </a:lnTo>
                <a:lnTo>
                  <a:pt x="79673" y="47796"/>
                </a:lnTo>
                <a:lnTo>
                  <a:pt x="76929" y="50911"/>
                </a:lnTo>
                <a:lnTo>
                  <a:pt x="71338" y="56911"/>
                </a:lnTo>
                <a:lnTo>
                  <a:pt x="59989" y="68525"/>
                </a:lnTo>
                <a:lnTo>
                  <a:pt x="42883" y="85695"/>
                </a:lnTo>
                <a:lnTo>
                  <a:pt x="42869" y="85709"/>
                </a:lnTo>
                <a:lnTo>
                  <a:pt x="42867" y="85712"/>
                </a:lnTo>
                <a:lnTo>
                  <a:pt x="42864" y="85715"/>
                </a:lnTo>
                <a:lnTo>
                  <a:pt x="47414" y="81164"/>
                </a:lnTo>
                <a:lnTo>
                  <a:pt x="49707" y="79824"/>
                </a:lnTo>
                <a:lnTo>
                  <a:pt x="52188" y="78930"/>
                </a:lnTo>
                <a:lnTo>
                  <a:pt x="54795" y="78334"/>
                </a:lnTo>
                <a:lnTo>
                  <a:pt x="58437" y="77937"/>
                </a:lnTo>
                <a:lnTo>
                  <a:pt x="62771" y="77672"/>
                </a:lnTo>
                <a:lnTo>
                  <a:pt x="67565" y="77496"/>
                </a:lnTo>
                <a:lnTo>
                  <a:pt x="71713" y="76425"/>
                </a:lnTo>
                <a:lnTo>
                  <a:pt x="75431" y="74760"/>
                </a:lnTo>
                <a:lnTo>
                  <a:pt x="78863" y="72696"/>
                </a:lnTo>
                <a:lnTo>
                  <a:pt x="82103" y="71321"/>
                </a:lnTo>
                <a:lnTo>
                  <a:pt x="85215" y="70404"/>
                </a:lnTo>
                <a:lnTo>
                  <a:pt x="88243" y="69792"/>
                </a:lnTo>
                <a:lnTo>
                  <a:pt x="91214" y="69385"/>
                </a:lnTo>
                <a:lnTo>
                  <a:pt x="94147" y="69113"/>
                </a:lnTo>
                <a:lnTo>
                  <a:pt x="97055" y="68932"/>
                </a:lnTo>
                <a:lnTo>
                  <a:pt x="100899" y="69764"/>
                </a:lnTo>
                <a:lnTo>
                  <a:pt x="105366" y="71271"/>
                </a:lnTo>
                <a:lnTo>
                  <a:pt x="110249" y="73228"/>
                </a:lnTo>
                <a:lnTo>
                  <a:pt x="114457" y="74533"/>
                </a:lnTo>
                <a:lnTo>
                  <a:pt x="118215" y="75403"/>
                </a:lnTo>
                <a:lnTo>
                  <a:pt x="121672" y="75983"/>
                </a:lnTo>
                <a:lnTo>
                  <a:pt x="124930" y="76369"/>
                </a:lnTo>
                <a:lnTo>
                  <a:pt x="128054" y="76627"/>
                </a:lnTo>
                <a:lnTo>
                  <a:pt x="131090" y="76799"/>
                </a:lnTo>
                <a:lnTo>
                  <a:pt x="133113" y="77866"/>
                </a:lnTo>
                <a:lnTo>
                  <a:pt x="134463" y="79530"/>
                </a:lnTo>
                <a:lnTo>
                  <a:pt x="135362" y="81592"/>
                </a:lnTo>
                <a:lnTo>
                  <a:pt x="136914" y="82966"/>
                </a:lnTo>
                <a:lnTo>
                  <a:pt x="138901" y="83883"/>
                </a:lnTo>
                <a:lnTo>
                  <a:pt x="141178" y="84493"/>
                </a:lnTo>
                <a:lnTo>
                  <a:pt x="142697" y="85853"/>
                </a:lnTo>
                <a:lnTo>
                  <a:pt x="143709" y="87712"/>
                </a:lnTo>
                <a:lnTo>
                  <a:pt x="144833" y="92318"/>
                </a:lnTo>
                <a:lnTo>
                  <a:pt x="145133" y="94879"/>
                </a:lnTo>
                <a:lnTo>
                  <a:pt x="145333" y="97540"/>
                </a:lnTo>
                <a:lnTo>
                  <a:pt x="145467" y="100265"/>
                </a:lnTo>
                <a:lnTo>
                  <a:pt x="145615" y="105835"/>
                </a:lnTo>
                <a:lnTo>
                  <a:pt x="145698" y="114325"/>
                </a:lnTo>
                <a:lnTo>
                  <a:pt x="144757" y="117171"/>
                </a:lnTo>
                <a:lnTo>
                  <a:pt x="143178" y="120020"/>
                </a:lnTo>
                <a:lnTo>
                  <a:pt x="141172" y="122873"/>
                </a:lnTo>
                <a:lnTo>
                  <a:pt x="138882" y="125727"/>
                </a:lnTo>
                <a:lnTo>
                  <a:pt x="136403" y="128582"/>
                </a:lnTo>
                <a:lnTo>
                  <a:pt x="133798" y="131438"/>
                </a:lnTo>
                <a:lnTo>
                  <a:pt x="130156" y="134295"/>
                </a:lnTo>
                <a:lnTo>
                  <a:pt x="125824" y="137151"/>
                </a:lnTo>
                <a:lnTo>
                  <a:pt x="121030" y="140008"/>
                </a:lnTo>
                <a:lnTo>
                  <a:pt x="116882" y="141913"/>
                </a:lnTo>
                <a:lnTo>
                  <a:pt x="113164" y="143183"/>
                </a:lnTo>
                <a:lnTo>
                  <a:pt x="109732" y="144030"/>
                </a:lnTo>
                <a:lnTo>
                  <a:pt x="106493" y="145546"/>
                </a:lnTo>
                <a:lnTo>
                  <a:pt x="103381" y="147511"/>
                </a:lnTo>
                <a:lnTo>
                  <a:pt x="100353" y="149772"/>
                </a:lnTo>
                <a:lnTo>
                  <a:pt x="97382" y="152232"/>
                </a:lnTo>
                <a:lnTo>
                  <a:pt x="94449" y="154825"/>
                </a:lnTo>
                <a:lnTo>
                  <a:pt x="91541" y="157506"/>
                </a:lnTo>
                <a:lnTo>
                  <a:pt x="87697" y="159293"/>
                </a:lnTo>
                <a:lnTo>
                  <a:pt x="83230" y="160485"/>
                </a:lnTo>
                <a:lnTo>
                  <a:pt x="78347" y="161279"/>
                </a:lnTo>
                <a:lnTo>
                  <a:pt x="74139" y="161808"/>
                </a:lnTo>
                <a:lnTo>
                  <a:pt x="70381" y="162162"/>
                </a:lnTo>
                <a:lnTo>
                  <a:pt x="66923" y="162397"/>
                </a:lnTo>
                <a:lnTo>
                  <a:pt x="62714" y="162554"/>
                </a:lnTo>
                <a:lnTo>
                  <a:pt x="44809" y="162806"/>
                </a:lnTo>
                <a:lnTo>
                  <a:pt x="17146" y="1628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1" name="SMARTPenAnnotation319"/>
          <p:cNvSpPr/>
          <p:nvPr/>
        </p:nvSpPr>
        <p:spPr>
          <a:xfrm>
            <a:off x="5634990" y="4260532"/>
            <a:ext cx="85726" cy="25719"/>
          </a:xfrm>
          <a:custGeom>
            <a:avLst/>
            <a:gdLst/>
            <a:ahLst/>
            <a:cxnLst/>
            <a:rect l="0" t="0" r="0" b="0"/>
            <a:pathLst>
              <a:path w="85726" h="25719">
                <a:moveTo>
                  <a:pt x="0" y="25718"/>
                </a:moveTo>
                <a:lnTo>
                  <a:pt x="0" y="17250"/>
                </a:lnTo>
                <a:lnTo>
                  <a:pt x="2540" y="17192"/>
                </a:lnTo>
                <a:lnTo>
                  <a:pt x="11931" y="17154"/>
                </a:lnTo>
                <a:lnTo>
                  <a:pt x="14622" y="16199"/>
                </a:lnTo>
                <a:lnTo>
                  <a:pt x="17367" y="14609"/>
                </a:lnTo>
                <a:lnTo>
                  <a:pt x="20151" y="12597"/>
                </a:lnTo>
                <a:lnTo>
                  <a:pt x="22959" y="11256"/>
                </a:lnTo>
                <a:lnTo>
                  <a:pt x="25783" y="10361"/>
                </a:lnTo>
                <a:lnTo>
                  <a:pt x="28619" y="9765"/>
                </a:lnTo>
                <a:lnTo>
                  <a:pt x="31461" y="8415"/>
                </a:lnTo>
                <a:lnTo>
                  <a:pt x="34309" y="6562"/>
                </a:lnTo>
                <a:lnTo>
                  <a:pt x="37160" y="4375"/>
                </a:lnTo>
                <a:lnTo>
                  <a:pt x="40013" y="2917"/>
                </a:lnTo>
                <a:lnTo>
                  <a:pt x="42868" y="1945"/>
                </a:lnTo>
                <a:lnTo>
                  <a:pt x="45724" y="1297"/>
                </a:lnTo>
                <a:lnTo>
                  <a:pt x="48580" y="864"/>
                </a:lnTo>
                <a:lnTo>
                  <a:pt x="51436" y="576"/>
                </a:lnTo>
                <a:lnTo>
                  <a:pt x="54293" y="385"/>
                </a:lnTo>
                <a:lnTo>
                  <a:pt x="58103" y="256"/>
                </a:lnTo>
                <a:lnTo>
                  <a:pt x="76181" y="23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2" name="SMARTPenAnnotation320"/>
          <p:cNvSpPr/>
          <p:nvPr/>
        </p:nvSpPr>
        <p:spPr>
          <a:xfrm>
            <a:off x="5789402" y="4131945"/>
            <a:ext cx="119908" cy="179988"/>
          </a:xfrm>
          <a:custGeom>
            <a:avLst/>
            <a:gdLst/>
            <a:ahLst/>
            <a:cxnLst/>
            <a:rect l="0" t="0" r="0" b="0"/>
            <a:pathLst>
              <a:path w="119908" h="179988">
                <a:moveTo>
                  <a:pt x="119907" y="0"/>
                </a:moveTo>
                <a:lnTo>
                  <a:pt x="115357" y="4550"/>
                </a:lnTo>
                <a:lnTo>
                  <a:pt x="113064" y="5891"/>
                </a:lnTo>
                <a:lnTo>
                  <a:pt x="110583" y="6785"/>
                </a:lnTo>
                <a:lnTo>
                  <a:pt x="107976" y="7381"/>
                </a:lnTo>
                <a:lnTo>
                  <a:pt x="105285" y="7778"/>
                </a:lnTo>
                <a:lnTo>
                  <a:pt x="102539" y="8042"/>
                </a:lnTo>
                <a:lnTo>
                  <a:pt x="99757" y="8219"/>
                </a:lnTo>
                <a:lnTo>
                  <a:pt x="96948" y="9289"/>
                </a:lnTo>
                <a:lnTo>
                  <a:pt x="94124" y="10955"/>
                </a:lnTo>
                <a:lnTo>
                  <a:pt x="91289" y="13019"/>
                </a:lnTo>
                <a:lnTo>
                  <a:pt x="87493" y="14394"/>
                </a:lnTo>
                <a:lnTo>
                  <a:pt x="83058" y="15311"/>
                </a:lnTo>
                <a:lnTo>
                  <a:pt x="71353" y="16783"/>
                </a:lnTo>
                <a:lnTo>
                  <a:pt x="68488" y="16903"/>
                </a:lnTo>
                <a:lnTo>
                  <a:pt x="60225" y="17037"/>
                </a:lnTo>
                <a:lnTo>
                  <a:pt x="57259" y="18026"/>
                </a:lnTo>
                <a:lnTo>
                  <a:pt x="55282" y="19637"/>
                </a:lnTo>
                <a:lnTo>
                  <a:pt x="53963" y="21664"/>
                </a:lnTo>
                <a:lnTo>
                  <a:pt x="52132" y="23015"/>
                </a:lnTo>
                <a:lnTo>
                  <a:pt x="49959" y="23916"/>
                </a:lnTo>
                <a:lnTo>
                  <a:pt x="47557" y="24516"/>
                </a:lnTo>
                <a:lnTo>
                  <a:pt x="45004" y="24917"/>
                </a:lnTo>
                <a:lnTo>
                  <a:pt x="42350" y="25183"/>
                </a:lnTo>
                <a:lnTo>
                  <a:pt x="39627" y="25362"/>
                </a:lnTo>
                <a:lnTo>
                  <a:pt x="36860" y="25480"/>
                </a:lnTo>
                <a:lnTo>
                  <a:pt x="26105" y="25708"/>
                </a:lnTo>
                <a:lnTo>
                  <a:pt x="18273" y="25716"/>
                </a:lnTo>
                <a:lnTo>
                  <a:pt x="17861" y="26669"/>
                </a:lnTo>
                <a:lnTo>
                  <a:pt x="17404" y="30268"/>
                </a:lnTo>
                <a:lnTo>
                  <a:pt x="17200" y="35042"/>
                </a:lnTo>
                <a:lnTo>
                  <a:pt x="17146" y="37649"/>
                </a:lnTo>
                <a:lnTo>
                  <a:pt x="16157" y="39387"/>
                </a:lnTo>
                <a:lnTo>
                  <a:pt x="14546" y="40545"/>
                </a:lnTo>
                <a:lnTo>
                  <a:pt x="12519" y="41318"/>
                </a:lnTo>
                <a:lnTo>
                  <a:pt x="11167" y="42785"/>
                </a:lnTo>
                <a:lnTo>
                  <a:pt x="10267" y="44715"/>
                </a:lnTo>
                <a:lnTo>
                  <a:pt x="9266" y="49401"/>
                </a:lnTo>
                <a:lnTo>
                  <a:pt x="8821" y="54658"/>
                </a:lnTo>
                <a:lnTo>
                  <a:pt x="7750" y="57394"/>
                </a:lnTo>
                <a:lnTo>
                  <a:pt x="4020" y="62973"/>
                </a:lnTo>
                <a:lnTo>
                  <a:pt x="2644" y="65794"/>
                </a:lnTo>
                <a:lnTo>
                  <a:pt x="1727" y="68628"/>
                </a:lnTo>
                <a:lnTo>
                  <a:pt x="0" y="76653"/>
                </a:lnTo>
                <a:lnTo>
                  <a:pt x="2480" y="79470"/>
                </a:lnTo>
                <a:lnTo>
                  <a:pt x="7283" y="84489"/>
                </a:lnTo>
                <a:lnTo>
                  <a:pt x="7940" y="87716"/>
                </a:lnTo>
                <a:lnTo>
                  <a:pt x="8115" y="89910"/>
                </a:lnTo>
                <a:lnTo>
                  <a:pt x="9184" y="91372"/>
                </a:lnTo>
                <a:lnTo>
                  <a:pt x="10849" y="92347"/>
                </a:lnTo>
                <a:lnTo>
                  <a:pt x="15815" y="93912"/>
                </a:lnTo>
                <a:lnTo>
                  <a:pt x="19034" y="94126"/>
                </a:lnTo>
                <a:lnTo>
                  <a:pt x="23640" y="94221"/>
                </a:lnTo>
                <a:lnTo>
                  <a:pt x="98239" y="94297"/>
                </a:lnTo>
                <a:lnTo>
                  <a:pt x="100700" y="95250"/>
                </a:lnTo>
                <a:lnTo>
                  <a:pt x="103292" y="96837"/>
                </a:lnTo>
                <a:lnTo>
                  <a:pt x="109746" y="101678"/>
                </a:lnTo>
                <a:lnTo>
                  <a:pt x="110276" y="103028"/>
                </a:lnTo>
                <a:lnTo>
                  <a:pt x="111021" y="108526"/>
                </a:lnTo>
                <a:lnTo>
                  <a:pt x="111273" y="113406"/>
                </a:lnTo>
                <a:lnTo>
                  <a:pt x="111294" y="115609"/>
                </a:lnTo>
                <a:lnTo>
                  <a:pt x="110355" y="118030"/>
                </a:lnTo>
                <a:lnTo>
                  <a:pt x="106772" y="123260"/>
                </a:lnTo>
                <a:lnTo>
                  <a:pt x="104545" y="128760"/>
                </a:lnTo>
                <a:lnTo>
                  <a:pt x="103951" y="131559"/>
                </a:lnTo>
                <a:lnTo>
                  <a:pt x="102602" y="134379"/>
                </a:lnTo>
                <a:lnTo>
                  <a:pt x="100751" y="137211"/>
                </a:lnTo>
                <a:lnTo>
                  <a:pt x="98564" y="140051"/>
                </a:lnTo>
                <a:lnTo>
                  <a:pt x="96153" y="142897"/>
                </a:lnTo>
                <a:lnTo>
                  <a:pt x="93594" y="145747"/>
                </a:lnTo>
                <a:lnTo>
                  <a:pt x="90935" y="148600"/>
                </a:lnTo>
                <a:lnTo>
                  <a:pt x="88210" y="150502"/>
                </a:lnTo>
                <a:lnTo>
                  <a:pt x="85441" y="151769"/>
                </a:lnTo>
                <a:lnTo>
                  <a:pt x="82643" y="152615"/>
                </a:lnTo>
                <a:lnTo>
                  <a:pt x="79824" y="154130"/>
                </a:lnTo>
                <a:lnTo>
                  <a:pt x="76993" y="156094"/>
                </a:lnTo>
                <a:lnTo>
                  <a:pt x="74153" y="158355"/>
                </a:lnTo>
                <a:lnTo>
                  <a:pt x="71307" y="160815"/>
                </a:lnTo>
                <a:lnTo>
                  <a:pt x="68457" y="163407"/>
                </a:lnTo>
                <a:lnTo>
                  <a:pt x="65605" y="166088"/>
                </a:lnTo>
                <a:lnTo>
                  <a:pt x="62750" y="167875"/>
                </a:lnTo>
                <a:lnTo>
                  <a:pt x="59896" y="169067"/>
                </a:lnTo>
                <a:lnTo>
                  <a:pt x="57039" y="169861"/>
                </a:lnTo>
                <a:lnTo>
                  <a:pt x="53230" y="171343"/>
                </a:lnTo>
                <a:lnTo>
                  <a:pt x="48786" y="173284"/>
                </a:lnTo>
                <a:lnTo>
                  <a:pt x="37067" y="178691"/>
                </a:lnTo>
                <a:lnTo>
                  <a:pt x="35153" y="179135"/>
                </a:lnTo>
                <a:lnTo>
                  <a:pt x="32925" y="179430"/>
                </a:lnTo>
                <a:lnTo>
                  <a:pt x="27055" y="179905"/>
                </a:lnTo>
                <a:lnTo>
                  <a:pt x="23712" y="179970"/>
                </a:lnTo>
                <a:lnTo>
                  <a:pt x="21487" y="179987"/>
                </a:lnTo>
                <a:lnTo>
                  <a:pt x="20004" y="179046"/>
                </a:lnTo>
                <a:lnTo>
                  <a:pt x="19015" y="177467"/>
                </a:lnTo>
                <a:lnTo>
                  <a:pt x="17038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3" name="SMARTPenAnnotation321"/>
          <p:cNvSpPr/>
          <p:nvPr/>
        </p:nvSpPr>
        <p:spPr>
          <a:xfrm>
            <a:off x="5969317" y="4106227"/>
            <a:ext cx="120016" cy="51436"/>
          </a:xfrm>
          <a:custGeom>
            <a:avLst/>
            <a:gdLst/>
            <a:ahLst/>
            <a:cxnLst/>
            <a:rect l="0" t="0" r="0" b="0"/>
            <a:pathLst>
              <a:path w="120016" h="51436">
                <a:moveTo>
                  <a:pt x="25717" y="0"/>
                </a:moveTo>
                <a:lnTo>
                  <a:pt x="25717" y="11932"/>
                </a:lnTo>
                <a:lnTo>
                  <a:pt x="24765" y="13669"/>
                </a:lnTo>
                <a:lnTo>
                  <a:pt x="23178" y="14828"/>
                </a:lnTo>
                <a:lnTo>
                  <a:pt x="21167" y="15600"/>
                </a:lnTo>
                <a:lnTo>
                  <a:pt x="19826" y="17068"/>
                </a:lnTo>
                <a:lnTo>
                  <a:pt x="18932" y="18999"/>
                </a:lnTo>
                <a:lnTo>
                  <a:pt x="18336" y="21238"/>
                </a:lnTo>
                <a:lnTo>
                  <a:pt x="16987" y="22731"/>
                </a:lnTo>
                <a:lnTo>
                  <a:pt x="15135" y="23727"/>
                </a:lnTo>
                <a:lnTo>
                  <a:pt x="9869" y="25324"/>
                </a:lnTo>
                <a:lnTo>
                  <a:pt x="9437" y="26408"/>
                </a:lnTo>
                <a:lnTo>
                  <a:pt x="9149" y="28083"/>
                </a:lnTo>
                <a:lnTo>
                  <a:pt x="8956" y="30152"/>
                </a:lnTo>
                <a:lnTo>
                  <a:pt x="7876" y="31532"/>
                </a:lnTo>
                <a:lnTo>
                  <a:pt x="6203" y="32451"/>
                </a:lnTo>
                <a:lnTo>
                  <a:pt x="1225" y="33927"/>
                </a:lnTo>
                <a:lnTo>
                  <a:pt x="817" y="35001"/>
                </a:lnTo>
                <a:lnTo>
                  <a:pt x="545" y="36668"/>
                </a:lnTo>
                <a:lnTo>
                  <a:pt x="3" y="42831"/>
                </a:lnTo>
                <a:lnTo>
                  <a:pt x="1" y="42860"/>
                </a:lnTo>
                <a:lnTo>
                  <a:pt x="0" y="42862"/>
                </a:lnTo>
                <a:lnTo>
                  <a:pt x="80113" y="42863"/>
                </a:lnTo>
                <a:lnTo>
                  <a:pt x="82936" y="43815"/>
                </a:lnTo>
                <a:lnTo>
                  <a:pt x="85771" y="45402"/>
                </a:lnTo>
                <a:lnTo>
                  <a:pt x="88613" y="47413"/>
                </a:lnTo>
                <a:lnTo>
                  <a:pt x="91460" y="48754"/>
                </a:lnTo>
                <a:lnTo>
                  <a:pt x="94311" y="49648"/>
                </a:lnTo>
                <a:lnTo>
                  <a:pt x="101179" y="51082"/>
                </a:lnTo>
                <a:lnTo>
                  <a:pt x="104659" y="51278"/>
                </a:lnTo>
                <a:lnTo>
                  <a:pt x="109380" y="51366"/>
                </a:lnTo>
                <a:lnTo>
                  <a:pt x="120015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4" name="SMARTPenAnnotation322"/>
          <p:cNvSpPr/>
          <p:nvPr/>
        </p:nvSpPr>
        <p:spPr>
          <a:xfrm>
            <a:off x="6080759" y="4080510"/>
            <a:ext cx="1" cy="145733"/>
          </a:xfrm>
          <a:custGeom>
            <a:avLst/>
            <a:gdLst/>
            <a:ahLst/>
            <a:cxnLst/>
            <a:rect l="0" t="0" r="0" b="0"/>
            <a:pathLst>
              <a:path w="1" h="145733">
                <a:moveTo>
                  <a:pt x="0" y="0"/>
                </a:move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5" name="SMARTPenAnnotation323"/>
          <p:cNvSpPr/>
          <p:nvPr/>
        </p:nvSpPr>
        <p:spPr>
          <a:xfrm>
            <a:off x="7203767" y="4689157"/>
            <a:ext cx="128578" cy="205741"/>
          </a:xfrm>
          <a:custGeom>
            <a:avLst/>
            <a:gdLst/>
            <a:ahLst/>
            <a:cxnLst/>
            <a:rect l="0" t="0" r="0" b="0"/>
            <a:pathLst>
              <a:path w="128578" h="205741">
                <a:moveTo>
                  <a:pt x="111433" y="8572"/>
                </a:moveTo>
                <a:lnTo>
                  <a:pt x="95584" y="8572"/>
                </a:lnTo>
                <a:lnTo>
                  <a:pt x="95151" y="7620"/>
                </a:lnTo>
                <a:lnTo>
                  <a:pt x="94672" y="4022"/>
                </a:lnTo>
                <a:lnTo>
                  <a:pt x="93591" y="2681"/>
                </a:lnTo>
                <a:lnTo>
                  <a:pt x="91918" y="1788"/>
                </a:lnTo>
                <a:lnTo>
                  <a:pt x="86940" y="353"/>
                </a:lnTo>
                <a:lnTo>
                  <a:pt x="83720" y="157"/>
                </a:lnTo>
                <a:lnTo>
                  <a:pt x="79114" y="70"/>
                </a:lnTo>
                <a:lnTo>
                  <a:pt x="51290" y="0"/>
                </a:lnTo>
                <a:lnTo>
                  <a:pt x="47525" y="953"/>
                </a:lnTo>
                <a:lnTo>
                  <a:pt x="44063" y="2540"/>
                </a:lnTo>
                <a:lnTo>
                  <a:pt x="40802" y="4551"/>
                </a:lnTo>
                <a:lnTo>
                  <a:pt x="37675" y="5892"/>
                </a:lnTo>
                <a:lnTo>
                  <a:pt x="34639" y="6785"/>
                </a:lnTo>
                <a:lnTo>
                  <a:pt x="31662" y="7381"/>
                </a:lnTo>
                <a:lnTo>
                  <a:pt x="28724" y="8731"/>
                </a:lnTo>
                <a:lnTo>
                  <a:pt x="25814" y="10583"/>
                </a:lnTo>
                <a:lnTo>
                  <a:pt x="18850" y="15849"/>
                </a:lnTo>
                <a:lnTo>
                  <a:pt x="15357" y="19109"/>
                </a:lnTo>
                <a:lnTo>
                  <a:pt x="13093" y="21312"/>
                </a:lnTo>
                <a:lnTo>
                  <a:pt x="11583" y="23733"/>
                </a:lnTo>
                <a:lnTo>
                  <a:pt x="9905" y="28963"/>
                </a:lnTo>
                <a:lnTo>
                  <a:pt x="6620" y="34463"/>
                </a:lnTo>
                <a:lnTo>
                  <a:pt x="4410" y="37263"/>
                </a:lnTo>
                <a:lnTo>
                  <a:pt x="2936" y="40082"/>
                </a:lnTo>
                <a:lnTo>
                  <a:pt x="1300" y="45754"/>
                </a:lnTo>
                <a:lnTo>
                  <a:pt x="573" y="51450"/>
                </a:lnTo>
                <a:lnTo>
                  <a:pt x="249" y="57157"/>
                </a:lnTo>
                <a:lnTo>
                  <a:pt x="106" y="62868"/>
                </a:lnTo>
                <a:lnTo>
                  <a:pt x="0" y="80010"/>
                </a:lnTo>
                <a:lnTo>
                  <a:pt x="949" y="81916"/>
                </a:lnTo>
                <a:lnTo>
                  <a:pt x="2534" y="83185"/>
                </a:lnTo>
                <a:lnTo>
                  <a:pt x="4544" y="84032"/>
                </a:lnTo>
                <a:lnTo>
                  <a:pt x="5883" y="85549"/>
                </a:lnTo>
                <a:lnTo>
                  <a:pt x="6776" y="87513"/>
                </a:lnTo>
                <a:lnTo>
                  <a:pt x="7372" y="89774"/>
                </a:lnTo>
                <a:lnTo>
                  <a:pt x="8722" y="91282"/>
                </a:lnTo>
                <a:lnTo>
                  <a:pt x="10574" y="92287"/>
                </a:lnTo>
                <a:lnTo>
                  <a:pt x="15839" y="93901"/>
                </a:lnTo>
                <a:lnTo>
                  <a:pt x="19099" y="94121"/>
                </a:lnTo>
                <a:lnTo>
                  <a:pt x="23723" y="94219"/>
                </a:lnTo>
                <a:lnTo>
                  <a:pt x="32702" y="94288"/>
                </a:lnTo>
                <a:lnTo>
                  <a:pt x="35133" y="93339"/>
                </a:lnTo>
                <a:lnTo>
                  <a:pt x="38659" y="91753"/>
                </a:lnTo>
                <a:lnTo>
                  <a:pt x="48903" y="86916"/>
                </a:lnTo>
                <a:lnTo>
                  <a:pt x="52844" y="83714"/>
                </a:lnTo>
                <a:lnTo>
                  <a:pt x="55229" y="81527"/>
                </a:lnTo>
                <a:lnTo>
                  <a:pt x="60419" y="76557"/>
                </a:lnTo>
                <a:lnTo>
                  <a:pt x="80025" y="57115"/>
                </a:lnTo>
                <a:lnTo>
                  <a:pt x="81922" y="53317"/>
                </a:lnTo>
                <a:lnTo>
                  <a:pt x="83186" y="48880"/>
                </a:lnTo>
                <a:lnTo>
                  <a:pt x="84030" y="44017"/>
                </a:lnTo>
                <a:lnTo>
                  <a:pt x="85543" y="40774"/>
                </a:lnTo>
                <a:lnTo>
                  <a:pt x="87506" y="38613"/>
                </a:lnTo>
                <a:lnTo>
                  <a:pt x="89766" y="37172"/>
                </a:lnTo>
                <a:lnTo>
                  <a:pt x="92226" y="35259"/>
                </a:lnTo>
                <a:lnTo>
                  <a:pt x="94818" y="33031"/>
                </a:lnTo>
                <a:lnTo>
                  <a:pt x="97498" y="30594"/>
                </a:lnTo>
                <a:lnTo>
                  <a:pt x="99286" y="28015"/>
                </a:lnTo>
                <a:lnTo>
                  <a:pt x="101272" y="22611"/>
                </a:lnTo>
                <a:lnTo>
                  <a:pt x="104694" y="17035"/>
                </a:lnTo>
                <a:lnTo>
                  <a:pt x="111409" y="8601"/>
                </a:lnTo>
                <a:lnTo>
                  <a:pt x="111429" y="8577"/>
                </a:lnTo>
                <a:lnTo>
                  <a:pt x="111433" y="58854"/>
                </a:lnTo>
                <a:lnTo>
                  <a:pt x="112385" y="63049"/>
                </a:lnTo>
                <a:lnTo>
                  <a:pt x="113973" y="66798"/>
                </a:lnTo>
                <a:lnTo>
                  <a:pt x="115983" y="70249"/>
                </a:lnTo>
                <a:lnTo>
                  <a:pt x="117324" y="74455"/>
                </a:lnTo>
                <a:lnTo>
                  <a:pt x="118217" y="79164"/>
                </a:lnTo>
                <a:lnTo>
                  <a:pt x="118813" y="84209"/>
                </a:lnTo>
                <a:lnTo>
                  <a:pt x="119211" y="88525"/>
                </a:lnTo>
                <a:lnTo>
                  <a:pt x="119475" y="92354"/>
                </a:lnTo>
                <a:lnTo>
                  <a:pt x="119652" y="95859"/>
                </a:lnTo>
                <a:lnTo>
                  <a:pt x="119848" y="102294"/>
                </a:lnTo>
                <a:lnTo>
                  <a:pt x="119974" y="118737"/>
                </a:lnTo>
                <a:lnTo>
                  <a:pt x="120005" y="204431"/>
                </a:lnTo>
                <a:lnTo>
                  <a:pt x="120958" y="204867"/>
                </a:lnTo>
                <a:lnTo>
                  <a:pt x="122545" y="205158"/>
                </a:lnTo>
                <a:lnTo>
                  <a:pt x="128577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6" name="SMARTPenAnnotation324"/>
          <p:cNvSpPr/>
          <p:nvPr/>
        </p:nvSpPr>
        <p:spPr>
          <a:xfrm>
            <a:off x="7418079" y="4680585"/>
            <a:ext cx="145254" cy="162837"/>
          </a:xfrm>
          <a:custGeom>
            <a:avLst/>
            <a:gdLst/>
            <a:ahLst/>
            <a:cxnLst/>
            <a:rect l="0" t="0" r="0" b="0"/>
            <a:pathLst>
              <a:path w="145254" h="162837">
                <a:moveTo>
                  <a:pt x="25708" y="25717"/>
                </a:moveTo>
                <a:lnTo>
                  <a:pt x="25708" y="30268"/>
                </a:lnTo>
                <a:lnTo>
                  <a:pt x="24756" y="32561"/>
                </a:lnTo>
                <a:lnTo>
                  <a:pt x="21157" y="37649"/>
                </a:lnTo>
                <a:lnTo>
                  <a:pt x="18327" y="41317"/>
                </a:lnTo>
                <a:lnTo>
                  <a:pt x="17930" y="43737"/>
                </a:lnTo>
                <a:lnTo>
                  <a:pt x="17666" y="47256"/>
                </a:lnTo>
                <a:lnTo>
                  <a:pt x="17489" y="51506"/>
                </a:lnTo>
                <a:lnTo>
                  <a:pt x="16419" y="55292"/>
                </a:lnTo>
                <a:lnTo>
                  <a:pt x="14753" y="58769"/>
                </a:lnTo>
                <a:lnTo>
                  <a:pt x="12689" y="62039"/>
                </a:lnTo>
                <a:lnTo>
                  <a:pt x="11314" y="65172"/>
                </a:lnTo>
                <a:lnTo>
                  <a:pt x="10397" y="68213"/>
                </a:lnTo>
                <a:lnTo>
                  <a:pt x="9786" y="71193"/>
                </a:lnTo>
                <a:lnTo>
                  <a:pt x="9378" y="74132"/>
                </a:lnTo>
                <a:lnTo>
                  <a:pt x="9107" y="77043"/>
                </a:lnTo>
                <a:lnTo>
                  <a:pt x="8925" y="79937"/>
                </a:lnTo>
                <a:lnTo>
                  <a:pt x="7852" y="83771"/>
                </a:lnTo>
                <a:lnTo>
                  <a:pt x="6184" y="88232"/>
                </a:lnTo>
                <a:lnTo>
                  <a:pt x="4119" y="93111"/>
                </a:lnTo>
                <a:lnTo>
                  <a:pt x="2744" y="97317"/>
                </a:lnTo>
                <a:lnTo>
                  <a:pt x="1826" y="101073"/>
                </a:lnTo>
                <a:lnTo>
                  <a:pt x="1214" y="104529"/>
                </a:lnTo>
                <a:lnTo>
                  <a:pt x="806" y="107786"/>
                </a:lnTo>
                <a:lnTo>
                  <a:pt x="534" y="110910"/>
                </a:lnTo>
                <a:lnTo>
                  <a:pt x="353" y="113945"/>
                </a:lnTo>
                <a:lnTo>
                  <a:pt x="151" y="119857"/>
                </a:lnTo>
                <a:lnTo>
                  <a:pt x="23" y="131413"/>
                </a:lnTo>
                <a:lnTo>
                  <a:pt x="0" y="140008"/>
                </a:lnTo>
                <a:lnTo>
                  <a:pt x="949" y="141916"/>
                </a:lnTo>
                <a:lnTo>
                  <a:pt x="2535" y="143188"/>
                </a:lnTo>
                <a:lnTo>
                  <a:pt x="4544" y="144036"/>
                </a:lnTo>
                <a:lnTo>
                  <a:pt x="5884" y="145554"/>
                </a:lnTo>
                <a:lnTo>
                  <a:pt x="6777" y="147518"/>
                </a:lnTo>
                <a:lnTo>
                  <a:pt x="7373" y="149781"/>
                </a:lnTo>
                <a:lnTo>
                  <a:pt x="10574" y="154834"/>
                </a:lnTo>
                <a:lnTo>
                  <a:pt x="15840" y="161289"/>
                </a:lnTo>
                <a:lnTo>
                  <a:pt x="17224" y="161818"/>
                </a:lnTo>
                <a:lnTo>
                  <a:pt x="21302" y="162407"/>
                </a:lnTo>
                <a:lnTo>
                  <a:pt x="24403" y="162737"/>
                </a:lnTo>
                <a:lnTo>
                  <a:pt x="30208" y="162815"/>
                </a:lnTo>
                <a:lnTo>
                  <a:pt x="34424" y="162836"/>
                </a:lnTo>
                <a:lnTo>
                  <a:pt x="38186" y="161897"/>
                </a:lnTo>
                <a:lnTo>
                  <a:pt x="41647" y="160319"/>
                </a:lnTo>
                <a:lnTo>
                  <a:pt x="44906" y="158314"/>
                </a:lnTo>
                <a:lnTo>
                  <a:pt x="48032" y="156025"/>
                </a:lnTo>
                <a:lnTo>
                  <a:pt x="51068" y="153547"/>
                </a:lnTo>
                <a:lnTo>
                  <a:pt x="54045" y="150942"/>
                </a:lnTo>
                <a:lnTo>
                  <a:pt x="56981" y="149205"/>
                </a:lnTo>
                <a:lnTo>
                  <a:pt x="59892" y="148047"/>
                </a:lnTo>
                <a:lnTo>
                  <a:pt x="62785" y="147276"/>
                </a:lnTo>
                <a:lnTo>
                  <a:pt x="65666" y="145809"/>
                </a:lnTo>
                <a:lnTo>
                  <a:pt x="68539" y="143878"/>
                </a:lnTo>
                <a:lnTo>
                  <a:pt x="71407" y="141639"/>
                </a:lnTo>
                <a:lnTo>
                  <a:pt x="75224" y="139193"/>
                </a:lnTo>
                <a:lnTo>
                  <a:pt x="79674" y="136610"/>
                </a:lnTo>
                <a:lnTo>
                  <a:pt x="84545" y="133936"/>
                </a:lnTo>
                <a:lnTo>
                  <a:pt x="88745" y="131201"/>
                </a:lnTo>
                <a:lnTo>
                  <a:pt x="92498" y="128424"/>
                </a:lnTo>
                <a:lnTo>
                  <a:pt x="95953" y="125621"/>
                </a:lnTo>
                <a:lnTo>
                  <a:pt x="99208" y="122800"/>
                </a:lnTo>
                <a:lnTo>
                  <a:pt x="102330" y="119966"/>
                </a:lnTo>
                <a:lnTo>
                  <a:pt x="108339" y="114278"/>
                </a:lnTo>
                <a:lnTo>
                  <a:pt x="122832" y="100009"/>
                </a:lnTo>
                <a:lnTo>
                  <a:pt x="124748" y="97153"/>
                </a:lnTo>
                <a:lnTo>
                  <a:pt x="126024" y="94296"/>
                </a:lnTo>
                <a:lnTo>
                  <a:pt x="126876" y="91439"/>
                </a:lnTo>
                <a:lnTo>
                  <a:pt x="128396" y="88582"/>
                </a:lnTo>
                <a:lnTo>
                  <a:pt x="130362" y="85724"/>
                </a:lnTo>
                <a:lnTo>
                  <a:pt x="132624" y="82867"/>
                </a:lnTo>
                <a:lnTo>
                  <a:pt x="135085" y="79057"/>
                </a:lnTo>
                <a:lnTo>
                  <a:pt x="137679" y="74612"/>
                </a:lnTo>
                <a:lnTo>
                  <a:pt x="140361" y="69744"/>
                </a:lnTo>
                <a:lnTo>
                  <a:pt x="142148" y="65545"/>
                </a:lnTo>
                <a:lnTo>
                  <a:pt x="143340" y="61794"/>
                </a:lnTo>
                <a:lnTo>
                  <a:pt x="144135" y="58341"/>
                </a:lnTo>
                <a:lnTo>
                  <a:pt x="144664" y="55087"/>
                </a:lnTo>
                <a:lnTo>
                  <a:pt x="145017" y="51964"/>
                </a:lnTo>
                <a:lnTo>
                  <a:pt x="145253" y="48930"/>
                </a:lnTo>
                <a:lnTo>
                  <a:pt x="144457" y="46908"/>
                </a:lnTo>
                <a:lnTo>
                  <a:pt x="142974" y="45559"/>
                </a:lnTo>
                <a:lnTo>
                  <a:pt x="141034" y="44661"/>
                </a:lnTo>
                <a:lnTo>
                  <a:pt x="138786" y="43108"/>
                </a:lnTo>
                <a:lnTo>
                  <a:pt x="136336" y="41121"/>
                </a:lnTo>
                <a:lnTo>
                  <a:pt x="133750" y="38844"/>
                </a:lnTo>
                <a:lnTo>
                  <a:pt x="132026" y="36373"/>
                </a:lnTo>
                <a:lnTo>
                  <a:pt x="130877" y="33774"/>
                </a:lnTo>
                <a:lnTo>
                  <a:pt x="130111" y="31089"/>
                </a:lnTo>
                <a:lnTo>
                  <a:pt x="128647" y="28345"/>
                </a:lnTo>
                <a:lnTo>
                  <a:pt x="126719" y="25564"/>
                </a:lnTo>
                <a:lnTo>
                  <a:pt x="124482" y="22758"/>
                </a:lnTo>
                <a:lnTo>
                  <a:pt x="122037" y="19934"/>
                </a:lnTo>
                <a:lnTo>
                  <a:pt x="119455" y="17099"/>
                </a:lnTo>
                <a:lnTo>
                  <a:pt x="113017" y="10257"/>
                </a:lnTo>
                <a:lnTo>
                  <a:pt x="107351" y="4521"/>
                </a:lnTo>
                <a:lnTo>
                  <a:pt x="103950" y="3014"/>
                </a:lnTo>
                <a:lnTo>
                  <a:pt x="99776" y="2009"/>
                </a:lnTo>
                <a:lnTo>
                  <a:pt x="95090" y="1339"/>
                </a:lnTo>
                <a:lnTo>
                  <a:pt x="91013" y="893"/>
                </a:lnTo>
                <a:lnTo>
                  <a:pt x="87342" y="595"/>
                </a:lnTo>
                <a:lnTo>
                  <a:pt x="83943" y="397"/>
                </a:lnTo>
                <a:lnTo>
                  <a:pt x="77626" y="176"/>
                </a:lnTo>
                <a:lnTo>
                  <a:pt x="65809" y="34"/>
                </a:lnTo>
                <a:lnTo>
                  <a:pt x="2570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7" name="SMARTPenAnnotation325"/>
          <p:cNvSpPr/>
          <p:nvPr/>
        </p:nvSpPr>
        <p:spPr>
          <a:xfrm>
            <a:off x="6843713" y="2923222"/>
            <a:ext cx="120015" cy="94267"/>
          </a:xfrm>
          <a:custGeom>
            <a:avLst/>
            <a:gdLst/>
            <a:ahLst/>
            <a:cxnLst/>
            <a:rect l="0" t="0" r="0" b="0"/>
            <a:pathLst>
              <a:path w="120015" h="94267">
                <a:moveTo>
                  <a:pt x="25717" y="0"/>
                </a:moveTo>
                <a:lnTo>
                  <a:pt x="25717" y="20151"/>
                </a:lnTo>
                <a:lnTo>
                  <a:pt x="24764" y="22959"/>
                </a:lnTo>
                <a:lnTo>
                  <a:pt x="23177" y="25784"/>
                </a:lnTo>
                <a:lnTo>
                  <a:pt x="21166" y="28619"/>
                </a:lnTo>
                <a:lnTo>
                  <a:pt x="19825" y="31462"/>
                </a:lnTo>
                <a:lnTo>
                  <a:pt x="18931" y="34310"/>
                </a:lnTo>
                <a:lnTo>
                  <a:pt x="18335" y="37161"/>
                </a:lnTo>
                <a:lnTo>
                  <a:pt x="17938" y="40014"/>
                </a:lnTo>
                <a:lnTo>
                  <a:pt x="17674" y="42868"/>
                </a:lnTo>
                <a:lnTo>
                  <a:pt x="17497" y="45724"/>
                </a:lnTo>
                <a:lnTo>
                  <a:pt x="16427" y="48580"/>
                </a:lnTo>
                <a:lnTo>
                  <a:pt x="14761" y="51437"/>
                </a:lnTo>
                <a:lnTo>
                  <a:pt x="12697" y="54294"/>
                </a:lnTo>
                <a:lnTo>
                  <a:pt x="10370" y="57151"/>
                </a:lnTo>
                <a:lnTo>
                  <a:pt x="7866" y="60008"/>
                </a:lnTo>
                <a:lnTo>
                  <a:pt x="5244" y="62865"/>
                </a:lnTo>
                <a:lnTo>
                  <a:pt x="3495" y="65723"/>
                </a:lnTo>
                <a:lnTo>
                  <a:pt x="2330" y="68580"/>
                </a:lnTo>
                <a:lnTo>
                  <a:pt x="459" y="75459"/>
                </a:lnTo>
                <a:lnTo>
                  <a:pt x="306" y="76976"/>
                </a:lnTo>
                <a:lnTo>
                  <a:pt x="204" y="78940"/>
                </a:lnTo>
                <a:lnTo>
                  <a:pt x="11" y="85328"/>
                </a:lnTo>
                <a:lnTo>
                  <a:pt x="0" y="93934"/>
                </a:lnTo>
                <a:lnTo>
                  <a:pt x="2539" y="94136"/>
                </a:lnTo>
                <a:lnTo>
                  <a:pt x="7380" y="94266"/>
                </a:lnTo>
                <a:lnTo>
                  <a:pt x="10582" y="91743"/>
                </a:lnTo>
                <a:lnTo>
                  <a:pt x="15848" y="86914"/>
                </a:lnTo>
                <a:lnTo>
                  <a:pt x="19108" y="86253"/>
                </a:lnTo>
                <a:lnTo>
                  <a:pt x="21311" y="86077"/>
                </a:lnTo>
                <a:lnTo>
                  <a:pt x="23732" y="85007"/>
                </a:lnTo>
                <a:lnTo>
                  <a:pt x="26298" y="83342"/>
                </a:lnTo>
                <a:lnTo>
                  <a:pt x="28962" y="81279"/>
                </a:lnTo>
                <a:lnTo>
                  <a:pt x="31690" y="79903"/>
                </a:lnTo>
                <a:lnTo>
                  <a:pt x="34462" y="78986"/>
                </a:lnTo>
                <a:lnTo>
                  <a:pt x="37261" y="78375"/>
                </a:lnTo>
                <a:lnTo>
                  <a:pt x="40080" y="77968"/>
                </a:lnTo>
                <a:lnTo>
                  <a:pt x="42913" y="77696"/>
                </a:lnTo>
                <a:lnTo>
                  <a:pt x="45754" y="77515"/>
                </a:lnTo>
                <a:lnTo>
                  <a:pt x="48599" y="77394"/>
                </a:lnTo>
                <a:lnTo>
                  <a:pt x="54301" y="77260"/>
                </a:lnTo>
                <a:lnTo>
                  <a:pt x="57155" y="76272"/>
                </a:lnTo>
                <a:lnTo>
                  <a:pt x="60011" y="74660"/>
                </a:lnTo>
                <a:lnTo>
                  <a:pt x="62867" y="72634"/>
                </a:lnTo>
                <a:lnTo>
                  <a:pt x="66676" y="71283"/>
                </a:lnTo>
                <a:lnTo>
                  <a:pt x="71120" y="70382"/>
                </a:lnTo>
                <a:lnTo>
                  <a:pt x="82840" y="68936"/>
                </a:lnTo>
                <a:lnTo>
                  <a:pt x="84754" y="67865"/>
                </a:lnTo>
                <a:lnTo>
                  <a:pt x="86982" y="66198"/>
                </a:lnTo>
                <a:lnTo>
                  <a:pt x="89420" y="64135"/>
                </a:lnTo>
                <a:lnTo>
                  <a:pt x="92950" y="62759"/>
                </a:lnTo>
                <a:lnTo>
                  <a:pt x="97209" y="61842"/>
                </a:lnTo>
                <a:lnTo>
                  <a:pt x="108630" y="60370"/>
                </a:lnTo>
                <a:lnTo>
                  <a:pt x="110519" y="60249"/>
                </a:lnTo>
                <a:lnTo>
                  <a:pt x="112732" y="60169"/>
                </a:lnTo>
                <a:lnTo>
                  <a:pt x="120014" y="600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8" name="SMARTPenAnnotation326"/>
          <p:cNvSpPr/>
          <p:nvPr/>
        </p:nvSpPr>
        <p:spPr>
          <a:xfrm>
            <a:off x="6938009" y="2871787"/>
            <a:ext cx="60009" cy="188596"/>
          </a:xfrm>
          <a:custGeom>
            <a:avLst/>
            <a:gdLst/>
            <a:ahLst/>
            <a:cxnLst/>
            <a:rect l="0" t="0" r="0" b="0"/>
            <a:pathLst>
              <a:path w="60009" h="18859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7381" y="20151"/>
                </a:lnTo>
                <a:lnTo>
                  <a:pt x="8043" y="25784"/>
                </a:lnTo>
                <a:lnTo>
                  <a:pt x="8338" y="31462"/>
                </a:lnTo>
                <a:lnTo>
                  <a:pt x="8468" y="37161"/>
                </a:lnTo>
                <a:lnTo>
                  <a:pt x="9456" y="40966"/>
                </a:lnTo>
                <a:lnTo>
                  <a:pt x="11066" y="45408"/>
                </a:lnTo>
                <a:lnTo>
                  <a:pt x="13093" y="50275"/>
                </a:lnTo>
                <a:lnTo>
                  <a:pt x="14444" y="55424"/>
                </a:lnTo>
                <a:lnTo>
                  <a:pt x="15344" y="60762"/>
                </a:lnTo>
                <a:lnTo>
                  <a:pt x="15945" y="66226"/>
                </a:lnTo>
                <a:lnTo>
                  <a:pt x="17298" y="71773"/>
                </a:lnTo>
                <a:lnTo>
                  <a:pt x="19152" y="77376"/>
                </a:lnTo>
                <a:lnTo>
                  <a:pt x="21341" y="83017"/>
                </a:lnTo>
                <a:lnTo>
                  <a:pt x="22800" y="88682"/>
                </a:lnTo>
                <a:lnTo>
                  <a:pt x="23773" y="94364"/>
                </a:lnTo>
                <a:lnTo>
                  <a:pt x="24421" y="100057"/>
                </a:lnTo>
                <a:lnTo>
                  <a:pt x="24854" y="104804"/>
                </a:lnTo>
                <a:lnTo>
                  <a:pt x="25142" y="108922"/>
                </a:lnTo>
                <a:lnTo>
                  <a:pt x="25334" y="112620"/>
                </a:lnTo>
                <a:lnTo>
                  <a:pt x="26414" y="116037"/>
                </a:lnTo>
                <a:lnTo>
                  <a:pt x="28088" y="119268"/>
                </a:lnTo>
                <a:lnTo>
                  <a:pt x="30155" y="122375"/>
                </a:lnTo>
                <a:lnTo>
                  <a:pt x="31533" y="126351"/>
                </a:lnTo>
                <a:lnTo>
                  <a:pt x="32453" y="130907"/>
                </a:lnTo>
                <a:lnTo>
                  <a:pt x="33065" y="135848"/>
                </a:lnTo>
                <a:lnTo>
                  <a:pt x="34426" y="140096"/>
                </a:lnTo>
                <a:lnTo>
                  <a:pt x="36286" y="143880"/>
                </a:lnTo>
                <a:lnTo>
                  <a:pt x="38479" y="147355"/>
                </a:lnTo>
                <a:lnTo>
                  <a:pt x="39940" y="150624"/>
                </a:lnTo>
                <a:lnTo>
                  <a:pt x="40915" y="153756"/>
                </a:lnTo>
                <a:lnTo>
                  <a:pt x="41564" y="156797"/>
                </a:lnTo>
                <a:lnTo>
                  <a:pt x="42950" y="159776"/>
                </a:lnTo>
                <a:lnTo>
                  <a:pt x="44826" y="162715"/>
                </a:lnTo>
                <a:lnTo>
                  <a:pt x="47029" y="165627"/>
                </a:lnTo>
                <a:lnTo>
                  <a:pt x="48497" y="168520"/>
                </a:lnTo>
                <a:lnTo>
                  <a:pt x="50130" y="174275"/>
                </a:lnTo>
                <a:lnTo>
                  <a:pt x="51049" y="178320"/>
                </a:lnTo>
                <a:lnTo>
                  <a:pt x="52130" y="179840"/>
                </a:lnTo>
                <a:lnTo>
                  <a:pt x="53803" y="181806"/>
                </a:lnTo>
                <a:lnTo>
                  <a:pt x="59987" y="188572"/>
                </a:lnTo>
                <a:lnTo>
                  <a:pt x="60008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9" name="SMARTPenAnnotation327"/>
          <p:cNvSpPr/>
          <p:nvPr/>
        </p:nvSpPr>
        <p:spPr>
          <a:xfrm>
            <a:off x="6980872" y="2838723"/>
            <a:ext cx="128588" cy="153080"/>
          </a:xfrm>
          <a:custGeom>
            <a:avLst/>
            <a:gdLst/>
            <a:ahLst/>
            <a:cxnLst/>
            <a:rect l="0" t="0" r="0" b="0"/>
            <a:pathLst>
              <a:path w="128588" h="153080">
                <a:moveTo>
                  <a:pt x="0" y="41637"/>
                </a:moveTo>
                <a:lnTo>
                  <a:pt x="4551" y="41637"/>
                </a:lnTo>
                <a:lnTo>
                  <a:pt x="5892" y="40684"/>
                </a:lnTo>
                <a:lnTo>
                  <a:pt x="6785" y="39097"/>
                </a:lnTo>
                <a:lnTo>
                  <a:pt x="7381" y="37086"/>
                </a:lnTo>
                <a:lnTo>
                  <a:pt x="8731" y="35745"/>
                </a:lnTo>
                <a:lnTo>
                  <a:pt x="10583" y="34851"/>
                </a:lnTo>
                <a:lnTo>
                  <a:pt x="12771" y="34256"/>
                </a:lnTo>
                <a:lnTo>
                  <a:pt x="15181" y="33859"/>
                </a:lnTo>
                <a:lnTo>
                  <a:pt x="17741" y="33594"/>
                </a:lnTo>
                <a:lnTo>
                  <a:pt x="20400" y="33417"/>
                </a:lnTo>
                <a:lnTo>
                  <a:pt x="22173" y="32347"/>
                </a:lnTo>
                <a:lnTo>
                  <a:pt x="23354" y="30681"/>
                </a:lnTo>
                <a:lnTo>
                  <a:pt x="24142" y="28618"/>
                </a:lnTo>
                <a:lnTo>
                  <a:pt x="25620" y="27242"/>
                </a:lnTo>
                <a:lnTo>
                  <a:pt x="27557" y="26325"/>
                </a:lnTo>
                <a:lnTo>
                  <a:pt x="29802" y="25714"/>
                </a:lnTo>
                <a:lnTo>
                  <a:pt x="32251" y="24354"/>
                </a:lnTo>
                <a:lnTo>
                  <a:pt x="34835" y="22495"/>
                </a:lnTo>
                <a:lnTo>
                  <a:pt x="37511" y="20303"/>
                </a:lnTo>
                <a:lnTo>
                  <a:pt x="41200" y="18842"/>
                </a:lnTo>
                <a:lnTo>
                  <a:pt x="45564" y="17867"/>
                </a:lnTo>
                <a:lnTo>
                  <a:pt x="50379" y="17218"/>
                </a:lnTo>
                <a:lnTo>
                  <a:pt x="54541" y="15832"/>
                </a:lnTo>
                <a:lnTo>
                  <a:pt x="58268" y="13956"/>
                </a:lnTo>
                <a:lnTo>
                  <a:pt x="61705" y="11753"/>
                </a:lnTo>
                <a:lnTo>
                  <a:pt x="64949" y="10284"/>
                </a:lnTo>
                <a:lnTo>
                  <a:pt x="68065" y="9305"/>
                </a:lnTo>
                <a:lnTo>
                  <a:pt x="71094" y="8652"/>
                </a:lnTo>
                <a:lnTo>
                  <a:pt x="74066" y="8217"/>
                </a:lnTo>
                <a:lnTo>
                  <a:pt x="77000" y="7927"/>
                </a:lnTo>
                <a:lnTo>
                  <a:pt x="79908" y="7734"/>
                </a:lnTo>
                <a:lnTo>
                  <a:pt x="82799" y="6652"/>
                </a:lnTo>
                <a:lnTo>
                  <a:pt x="85680" y="4979"/>
                </a:lnTo>
                <a:lnTo>
                  <a:pt x="88552" y="2910"/>
                </a:lnTo>
                <a:lnTo>
                  <a:pt x="91420" y="1532"/>
                </a:lnTo>
                <a:lnTo>
                  <a:pt x="94284" y="612"/>
                </a:lnTo>
                <a:lnTo>
                  <a:pt x="97147" y="0"/>
                </a:lnTo>
                <a:lnTo>
                  <a:pt x="100007" y="544"/>
                </a:lnTo>
                <a:lnTo>
                  <a:pt x="102866" y="1859"/>
                </a:lnTo>
                <a:lnTo>
                  <a:pt x="109748" y="6263"/>
                </a:lnTo>
                <a:lnTo>
                  <a:pt x="110312" y="7577"/>
                </a:lnTo>
                <a:lnTo>
                  <a:pt x="110940" y="11576"/>
                </a:lnTo>
                <a:lnTo>
                  <a:pt x="111343" y="16014"/>
                </a:lnTo>
                <a:lnTo>
                  <a:pt x="111429" y="23187"/>
                </a:lnTo>
                <a:lnTo>
                  <a:pt x="111443" y="86159"/>
                </a:lnTo>
                <a:lnTo>
                  <a:pt x="112395" y="90368"/>
                </a:lnTo>
                <a:lnTo>
                  <a:pt x="113983" y="95079"/>
                </a:lnTo>
                <a:lnTo>
                  <a:pt x="115994" y="100125"/>
                </a:lnTo>
                <a:lnTo>
                  <a:pt x="117334" y="104441"/>
                </a:lnTo>
                <a:lnTo>
                  <a:pt x="118228" y="108271"/>
                </a:lnTo>
                <a:lnTo>
                  <a:pt x="118824" y="111777"/>
                </a:lnTo>
                <a:lnTo>
                  <a:pt x="119220" y="115067"/>
                </a:lnTo>
                <a:lnTo>
                  <a:pt x="119486" y="118213"/>
                </a:lnTo>
                <a:lnTo>
                  <a:pt x="119662" y="121262"/>
                </a:lnTo>
                <a:lnTo>
                  <a:pt x="119858" y="127191"/>
                </a:lnTo>
                <a:lnTo>
                  <a:pt x="120006" y="142803"/>
                </a:lnTo>
                <a:lnTo>
                  <a:pt x="120015" y="153044"/>
                </a:lnTo>
                <a:lnTo>
                  <a:pt x="128587" y="1530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0" name="SMARTPenAnnotation328"/>
          <p:cNvSpPr/>
          <p:nvPr/>
        </p:nvSpPr>
        <p:spPr>
          <a:xfrm>
            <a:off x="7169467" y="2854642"/>
            <a:ext cx="102871" cy="42864"/>
          </a:xfrm>
          <a:custGeom>
            <a:avLst/>
            <a:gdLst/>
            <a:ahLst/>
            <a:cxnLst/>
            <a:rect l="0" t="0" r="0" b="0"/>
            <a:pathLst>
              <a:path w="102871" h="42864">
                <a:moveTo>
                  <a:pt x="0" y="42863"/>
                </a:moveTo>
                <a:lnTo>
                  <a:pt x="0" y="38312"/>
                </a:lnTo>
                <a:lnTo>
                  <a:pt x="1905" y="36971"/>
                </a:lnTo>
                <a:lnTo>
                  <a:pt x="5080" y="36077"/>
                </a:lnTo>
                <a:lnTo>
                  <a:pt x="14761" y="34643"/>
                </a:lnTo>
                <a:lnTo>
                  <a:pt x="16509" y="33573"/>
                </a:lnTo>
                <a:lnTo>
                  <a:pt x="18626" y="31907"/>
                </a:lnTo>
                <a:lnTo>
                  <a:pt x="20990" y="29844"/>
                </a:lnTo>
                <a:lnTo>
                  <a:pt x="24471" y="27516"/>
                </a:lnTo>
                <a:lnTo>
                  <a:pt x="28696" y="25011"/>
                </a:lnTo>
                <a:lnTo>
                  <a:pt x="33418" y="22389"/>
                </a:lnTo>
                <a:lnTo>
                  <a:pt x="37519" y="20641"/>
                </a:lnTo>
                <a:lnTo>
                  <a:pt x="41205" y="19476"/>
                </a:lnTo>
                <a:lnTo>
                  <a:pt x="44615" y="18699"/>
                </a:lnTo>
                <a:lnTo>
                  <a:pt x="47841" y="17229"/>
                </a:lnTo>
                <a:lnTo>
                  <a:pt x="50944" y="15296"/>
                </a:lnTo>
                <a:lnTo>
                  <a:pt x="53965" y="13055"/>
                </a:lnTo>
                <a:lnTo>
                  <a:pt x="56932" y="11561"/>
                </a:lnTo>
                <a:lnTo>
                  <a:pt x="59862" y="10565"/>
                </a:lnTo>
                <a:lnTo>
                  <a:pt x="62769" y="9900"/>
                </a:lnTo>
                <a:lnTo>
                  <a:pt x="66611" y="8505"/>
                </a:lnTo>
                <a:lnTo>
                  <a:pt x="71077" y="6623"/>
                </a:lnTo>
                <a:lnTo>
                  <a:pt x="82832" y="1308"/>
                </a:lnTo>
                <a:lnTo>
                  <a:pt x="84749" y="872"/>
                </a:lnTo>
                <a:lnTo>
                  <a:pt x="86979" y="582"/>
                </a:lnTo>
                <a:lnTo>
                  <a:pt x="89418" y="388"/>
                </a:lnTo>
                <a:lnTo>
                  <a:pt x="91998" y="258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1" name="SMARTPenAnnotation329"/>
          <p:cNvSpPr/>
          <p:nvPr/>
        </p:nvSpPr>
        <p:spPr>
          <a:xfrm>
            <a:off x="7229475" y="2734627"/>
            <a:ext cx="111443" cy="94298"/>
          </a:xfrm>
          <a:custGeom>
            <a:avLst/>
            <a:gdLst/>
            <a:ahLst/>
            <a:cxnLst/>
            <a:rect l="0" t="0" r="0" b="0"/>
            <a:pathLst>
              <a:path w="111443" h="94298">
                <a:moveTo>
                  <a:pt x="0" y="0"/>
                </a:moveTo>
                <a:lnTo>
                  <a:pt x="0" y="21591"/>
                </a:lnTo>
                <a:lnTo>
                  <a:pt x="952" y="22966"/>
                </a:lnTo>
                <a:lnTo>
                  <a:pt x="2540" y="23883"/>
                </a:lnTo>
                <a:lnTo>
                  <a:pt x="4550" y="24495"/>
                </a:lnTo>
                <a:lnTo>
                  <a:pt x="5891" y="25855"/>
                </a:lnTo>
                <a:lnTo>
                  <a:pt x="6784" y="27714"/>
                </a:lnTo>
                <a:lnTo>
                  <a:pt x="7380" y="29906"/>
                </a:lnTo>
                <a:lnTo>
                  <a:pt x="7778" y="32320"/>
                </a:lnTo>
                <a:lnTo>
                  <a:pt x="8042" y="34882"/>
                </a:lnTo>
                <a:lnTo>
                  <a:pt x="8219" y="37542"/>
                </a:lnTo>
                <a:lnTo>
                  <a:pt x="7384" y="40268"/>
                </a:lnTo>
                <a:lnTo>
                  <a:pt x="5875" y="43038"/>
                </a:lnTo>
                <a:lnTo>
                  <a:pt x="3917" y="45837"/>
                </a:lnTo>
                <a:lnTo>
                  <a:pt x="2611" y="48656"/>
                </a:lnTo>
                <a:lnTo>
                  <a:pt x="1740" y="51487"/>
                </a:lnTo>
                <a:lnTo>
                  <a:pt x="1161" y="54327"/>
                </a:lnTo>
                <a:lnTo>
                  <a:pt x="773" y="57173"/>
                </a:lnTo>
                <a:lnTo>
                  <a:pt x="516" y="60023"/>
                </a:lnTo>
                <a:lnTo>
                  <a:pt x="344" y="62875"/>
                </a:lnTo>
                <a:lnTo>
                  <a:pt x="153" y="68585"/>
                </a:lnTo>
                <a:lnTo>
                  <a:pt x="20" y="76977"/>
                </a:lnTo>
                <a:lnTo>
                  <a:pt x="0" y="94285"/>
                </a:lnTo>
                <a:lnTo>
                  <a:pt x="15600" y="94297"/>
                </a:lnTo>
                <a:lnTo>
                  <a:pt x="18020" y="93345"/>
                </a:lnTo>
                <a:lnTo>
                  <a:pt x="21538" y="91758"/>
                </a:lnTo>
                <a:lnTo>
                  <a:pt x="25788" y="89747"/>
                </a:lnTo>
                <a:lnTo>
                  <a:pt x="29574" y="87454"/>
                </a:lnTo>
                <a:lnTo>
                  <a:pt x="33052" y="84972"/>
                </a:lnTo>
                <a:lnTo>
                  <a:pt x="36322" y="82366"/>
                </a:lnTo>
                <a:lnTo>
                  <a:pt x="39454" y="80628"/>
                </a:lnTo>
                <a:lnTo>
                  <a:pt x="42495" y="79470"/>
                </a:lnTo>
                <a:lnTo>
                  <a:pt x="45475" y="78697"/>
                </a:lnTo>
                <a:lnTo>
                  <a:pt x="48414" y="78182"/>
                </a:lnTo>
                <a:lnTo>
                  <a:pt x="51327" y="77839"/>
                </a:lnTo>
                <a:lnTo>
                  <a:pt x="54219" y="77610"/>
                </a:lnTo>
                <a:lnTo>
                  <a:pt x="57101" y="76505"/>
                </a:lnTo>
                <a:lnTo>
                  <a:pt x="59975" y="74816"/>
                </a:lnTo>
                <a:lnTo>
                  <a:pt x="62843" y="72737"/>
                </a:lnTo>
                <a:lnTo>
                  <a:pt x="66661" y="71352"/>
                </a:lnTo>
                <a:lnTo>
                  <a:pt x="71110" y="70428"/>
                </a:lnTo>
                <a:lnTo>
                  <a:pt x="75981" y="69812"/>
                </a:lnTo>
                <a:lnTo>
                  <a:pt x="79230" y="68449"/>
                </a:lnTo>
                <a:lnTo>
                  <a:pt x="81395" y="66588"/>
                </a:lnTo>
                <a:lnTo>
                  <a:pt x="82838" y="64394"/>
                </a:lnTo>
                <a:lnTo>
                  <a:pt x="84753" y="62932"/>
                </a:lnTo>
                <a:lnTo>
                  <a:pt x="86982" y="61957"/>
                </a:lnTo>
                <a:lnTo>
                  <a:pt x="92853" y="60393"/>
                </a:lnTo>
                <a:lnTo>
                  <a:pt x="96194" y="60179"/>
                </a:lnTo>
                <a:lnTo>
                  <a:pt x="101551" y="60041"/>
                </a:lnTo>
                <a:lnTo>
                  <a:pt x="104824" y="57483"/>
                </a:lnTo>
                <a:lnTo>
                  <a:pt x="111442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2" name="SMARTPenAnnotation330"/>
          <p:cNvSpPr/>
          <p:nvPr/>
        </p:nvSpPr>
        <p:spPr>
          <a:xfrm>
            <a:off x="7298055" y="2717482"/>
            <a:ext cx="85726" cy="180024"/>
          </a:xfrm>
          <a:custGeom>
            <a:avLst/>
            <a:gdLst/>
            <a:ahLst/>
            <a:cxnLst/>
            <a:rect l="0" t="0" r="0" b="0"/>
            <a:pathLst>
              <a:path w="85726" h="180024">
                <a:moveTo>
                  <a:pt x="0" y="0"/>
                </a:moveTo>
                <a:lnTo>
                  <a:pt x="0" y="28715"/>
                </a:lnTo>
                <a:lnTo>
                  <a:pt x="952" y="31526"/>
                </a:lnTo>
                <a:lnTo>
                  <a:pt x="2540" y="34352"/>
                </a:lnTo>
                <a:lnTo>
                  <a:pt x="4551" y="37189"/>
                </a:lnTo>
                <a:lnTo>
                  <a:pt x="5891" y="40033"/>
                </a:lnTo>
                <a:lnTo>
                  <a:pt x="6785" y="42881"/>
                </a:lnTo>
                <a:lnTo>
                  <a:pt x="7381" y="45732"/>
                </a:lnTo>
                <a:lnTo>
                  <a:pt x="8730" y="48586"/>
                </a:lnTo>
                <a:lnTo>
                  <a:pt x="10583" y="51441"/>
                </a:lnTo>
                <a:lnTo>
                  <a:pt x="12770" y="54296"/>
                </a:lnTo>
                <a:lnTo>
                  <a:pt x="14228" y="57152"/>
                </a:lnTo>
                <a:lnTo>
                  <a:pt x="15200" y="60009"/>
                </a:lnTo>
                <a:lnTo>
                  <a:pt x="15848" y="62866"/>
                </a:lnTo>
                <a:lnTo>
                  <a:pt x="16281" y="66676"/>
                </a:lnTo>
                <a:lnTo>
                  <a:pt x="16569" y="71121"/>
                </a:lnTo>
                <a:lnTo>
                  <a:pt x="16761" y="75989"/>
                </a:lnTo>
                <a:lnTo>
                  <a:pt x="17841" y="80187"/>
                </a:lnTo>
                <a:lnTo>
                  <a:pt x="19514" y="83938"/>
                </a:lnTo>
                <a:lnTo>
                  <a:pt x="21581" y="87391"/>
                </a:lnTo>
                <a:lnTo>
                  <a:pt x="23912" y="91598"/>
                </a:lnTo>
                <a:lnTo>
                  <a:pt x="29043" y="101353"/>
                </a:lnTo>
                <a:lnTo>
                  <a:pt x="30792" y="105668"/>
                </a:lnTo>
                <a:lnTo>
                  <a:pt x="31958" y="109498"/>
                </a:lnTo>
                <a:lnTo>
                  <a:pt x="32735" y="113004"/>
                </a:lnTo>
                <a:lnTo>
                  <a:pt x="34205" y="116293"/>
                </a:lnTo>
                <a:lnTo>
                  <a:pt x="36139" y="119439"/>
                </a:lnTo>
                <a:lnTo>
                  <a:pt x="38380" y="122489"/>
                </a:lnTo>
                <a:lnTo>
                  <a:pt x="40827" y="125474"/>
                </a:lnTo>
                <a:lnTo>
                  <a:pt x="43410" y="128417"/>
                </a:lnTo>
                <a:lnTo>
                  <a:pt x="46085" y="131331"/>
                </a:lnTo>
                <a:lnTo>
                  <a:pt x="51597" y="137110"/>
                </a:lnTo>
                <a:lnTo>
                  <a:pt x="54400" y="139984"/>
                </a:lnTo>
                <a:lnTo>
                  <a:pt x="56270" y="142853"/>
                </a:lnTo>
                <a:lnTo>
                  <a:pt x="57516" y="145718"/>
                </a:lnTo>
                <a:lnTo>
                  <a:pt x="58346" y="148580"/>
                </a:lnTo>
                <a:lnTo>
                  <a:pt x="58899" y="151441"/>
                </a:lnTo>
                <a:lnTo>
                  <a:pt x="59269" y="154301"/>
                </a:lnTo>
                <a:lnTo>
                  <a:pt x="59515" y="157159"/>
                </a:lnTo>
                <a:lnTo>
                  <a:pt x="60631" y="159066"/>
                </a:lnTo>
                <a:lnTo>
                  <a:pt x="62329" y="160336"/>
                </a:lnTo>
                <a:lnTo>
                  <a:pt x="64411" y="161183"/>
                </a:lnTo>
                <a:lnTo>
                  <a:pt x="65801" y="162701"/>
                </a:lnTo>
                <a:lnTo>
                  <a:pt x="66728" y="164665"/>
                </a:lnTo>
                <a:lnTo>
                  <a:pt x="67345" y="166927"/>
                </a:lnTo>
                <a:lnTo>
                  <a:pt x="68709" y="168434"/>
                </a:lnTo>
                <a:lnTo>
                  <a:pt x="70571" y="169440"/>
                </a:lnTo>
                <a:lnTo>
                  <a:pt x="75853" y="171053"/>
                </a:lnTo>
                <a:lnTo>
                  <a:pt x="77238" y="172138"/>
                </a:lnTo>
                <a:lnTo>
                  <a:pt x="79114" y="173813"/>
                </a:lnTo>
                <a:lnTo>
                  <a:pt x="85725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3" name="SMARTPenAnnotation331"/>
          <p:cNvSpPr/>
          <p:nvPr/>
        </p:nvSpPr>
        <p:spPr>
          <a:xfrm>
            <a:off x="6800850" y="3171835"/>
            <a:ext cx="171023" cy="162864"/>
          </a:xfrm>
          <a:custGeom>
            <a:avLst/>
            <a:gdLst/>
            <a:ahLst/>
            <a:cxnLst/>
            <a:rect l="0" t="0" r="0" b="0"/>
            <a:pathLst>
              <a:path w="171023" h="162864">
                <a:moveTo>
                  <a:pt x="0" y="42852"/>
                </a:moveTo>
                <a:lnTo>
                  <a:pt x="4550" y="38301"/>
                </a:lnTo>
                <a:lnTo>
                  <a:pt x="6843" y="36960"/>
                </a:lnTo>
                <a:lnTo>
                  <a:pt x="11931" y="35471"/>
                </a:lnTo>
                <a:lnTo>
                  <a:pt x="14622" y="34122"/>
                </a:lnTo>
                <a:lnTo>
                  <a:pt x="17367" y="32269"/>
                </a:lnTo>
                <a:lnTo>
                  <a:pt x="20151" y="30082"/>
                </a:lnTo>
                <a:lnTo>
                  <a:pt x="23911" y="27671"/>
                </a:lnTo>
                <a:lnTo>
                  <a:pt x="28323" y="25111"/>
                </a:lnTo>
                <a:lnTo>
                  <a:pt x="33170" y="22453"/>
                </a:lnTo>
                <a:lnTo>
                  <a:pt x="37353" y="19727"/>
                </a:lnTo>
                <a:lnTo>
                  <a:pt x="41095" y="16958"/>
                </a:lnTo>
                <a:lnTo>
                  <a:pt x="44541" y="14160"/>
                </a:lnTo>
                <a:lnTo>
                  <a:pt x="48744" y="12294"/>
                </a:lnTo>
                <a:lnTo>
                  <a:pt x="53451" y="11050"/>
                </a:lnTo>
                <a:lnTo>
                  <a:pt x="58494" y="10221"/>
                </a:lnTo>
                <a:lnTo>
                  <a:pt x="63761" y="8715"/>
                </a:lnTo>
                <a:lnTo>
                  <a:pt x="69177" y="6759"/>
                </a:lnTo>
                <a:lnTo>
                  <a:pt x="74693" y="4503"/>
                </a:lnTo>
                <a:lnTo>
                  <a:pt x="79323" y="2998"/>
                </a:lnTo>
                <a:lnTo>
                  <a:pt x="83362" y="1995"/>
                </a:lnTo>
                <a:lnTo>
                  <a:pt x="87007" y="1327"/>
                </a:lnTo>
                <a:lnTo>
                  <a:pt x="90389" y="881"/>
                </a:lnTo>
                <a:lnTo>
                  <a:pt x="93597" y="584"/>
                </a:lnTo>
                <a:lnTo>
                  <a:pt x="96687" y="386"/>
                </a:lnTo>
                <a:lnTo>
                  <a:pt x="102662" y="166"/>
                </a:lnTo>
                <a:lnTo>
                  <a:pt x="111238" y="13"/>
                </a:lnTo>
                <a:lnTo>
                  <a:pt x="115479" y="0"/>
                </a:lnTo>
                <a:lnTo>
                  <a:pt x="116991" y="949"/>
                </a:lnTo>
                <a:lnTo>
                  <a:pt x="117999" y="2534"/>
                </a:lnTo>
                <a:lnTo>
                  <a:pt x="119119" y="6835"/>
                </a:lnTo>
                <a:lnTo>
                  <a:pt x="119616" y="11922"/>
                </a:lnTo>
                <a:lnTo>
                  <a:pt x="119750" y="14612"/>
                </a:lnTo>
                <a:lnTo>
                  <a:pt x="119897" y="20141"/>
                </a:lnTo>
                <a:lnTo>
                  <a:pt x="118984" y="22949"/>
                </a:lnTo>
                <a:lnTo>
                  <a:pt x="117423" y="25773"/>
                </a:lnTo>
                <a:lnTo>
                  <a:pt x="115429" y="28609"/>
                </a:lnTo>
                <a:lnTo>
                  <a:pt x="113147" y="31452"/>
                </a:lnTo>
                <a:lnTo>
                  <a:pt x="110674" y="34299"/>
                </a:lnTo>
                <a:lnTo>
                  <a:pt x="108073" y="37150"/>
                </a:lnTo>
                <a:lnTo>
                  <a:pt x="102642" y="42858"/>
                </a:lnTo>
                <a:lnTo>
                  <a:pt x="91394" y="54283"/>
                </a:lnTo>
                <a:lnTo>
                  <a:pt x="89504" y="57140"/>
                </a:lnTo>
                <a:lnTo>
                  <a:pt x="88245" y="59998"/>
                </a:lnTo>
                <a:lnTo>
                  <a:pt x="87404" y="62855"/>
                </a:lnTo>
                <a:lnTo>
                  <a:pt x="86845" y="65712"/>
                </a:lnTo>
                <a:lnTo>
                  <a:pt x="86471" y="68570"/>
                </a:lnTo>
                <a:lnTo>
                  <a:pt x="85730" y="77076"/>
                </a:lnTo>
                <a:lnTo>
                  <a:pt x="85725" y="77138"/>
                </a:lnTo>
                <a:lnTo>
                  <a:pt x="97656" y="77142"/>
                </a:lnTo>
                <a:lnTo>
                  <a:pt x="100347" y="76189"/>
                </a:lnTo>
                <a:lnTo>
                  <a:pt x="103092" y="74602"/>
                </a:lnTo>
                <a:lnTo>
                  <a:pt x="105876" y="72591"/>
                </a:lnTo>
                <a:lnTo>
                  <a:pt x="108684" y="71250"/>
                </a:lnTo>
                <a:lnTo>
                  <a:pt x="111508" y="70357"/>
                </a:lnTo>
                <a:lnTo>
                  <a:pt x="114344" y="69761"/>
                </a:lnTo>
                <a:lnTo>
                  <a:pt x="117186" y="69364"/>
                </a:lnTo>
                <a:lnTo>
                  <a:pt x="120034" y="69099"/>
                </a:lnTo>
                <a:lnTo>
                  <a:pt x="122885" y="68923"/>
                </a:lnTo>
                <a:lnTo>
                  <a:pt x="128592" y="68727"/>
                </a:lnTo>
                <a:lnTo>
                  <a:pt x="131449" y="68674"/>
                </a:lnTo>
                <a:lnTo>
                  <a:pt x="134304" y="69592"/>
                </a:lnTo>
                <a:lnTo>
                  <a:pt x="137161" y="71156"/>
                </a:lnTo>
                <a:lnTo>
                  <a:pt x="140018" y="73152"/>
                </a:lnTo>
                <a:lnTo>
                  <a:pt x="143828" y="74482"/>
                </a:lnTo>
                <a:lnTo>
                  <a:pt x="148273" y="75369"/>
                </a:lnTo>
                <a:lnTo>
                  <a:pt x="153141" y="75959"/>
                </a:lnTo>
                <a:lnTo>
                  <a:pt x="156386" y="77306"/>
                </a:lnTo>
                <a:lnTo>
                  <a:pt x="158550" y="79156"/>
                </a:lnTo>
                <a:lnTo>
                  <a:pt x="161907" y="83753"/>
                </a:lnTo>
                <a:lnTo>
                  <a:pt x="164135" y="86311"/>
                </a:lnTo>
                <a:lnTo>
                  <a:pt x="170005" y="92712"/>
                </a:lnTo>
                <a:lnTo>
                  <a:pt x="170486" y="94189"/>
                </a:lnTo>
                <a:lnTo>
                  <a:pt x="171022" y="98371"/>
                </a:lnTo>
                <a:lnTo>
                  <a:pt x="170212" y="100820"/>
                </a:lnTo>
                <a:lnTo>
                  <a:pt x="168719" y="103405"/>
                </a:lnTo>
                <a:lnTo>
                  <a:pt x="166772" y="106081"/>
                </a:lnTo>
                <a:lnTo>
                  <a:pt x="165474" y="108817"/>
                </a:lnTo>
                <a:lnTo>
                  <a:pt x="164608" y="111594"/>
                </a:lnTo>
                <a:lnTo>
                  <a:pt x="164031" y="114397"/>
                </a:lnTo>
                <a:lnTo>
                  <a:pt x="162694" y="117219"/>
                </a:lnTo>
                <a:lnTo>
                  <a:pt x="160850" y="120052"/>
                </a:lnTo>
                <a:lnTo>
                  <a:pt x="158668" y="122894"/>
                </a:lnTo>
                <a:lnTo>
                  <a:pt x="156261" y="125741"/>
                </a:lnTo>
                <a:lnTo>
                  <a:pt x="153704" y="128591"/>
                </a:lnTo>
                <a:lnTo>
                  <a:pt x="148322" y="134298"/>
                </a:lnTo>
                <a:lnTo>
                  <a:pt x="142756" y="140010"/>
                </a:lnTo>
                <a:lnTo>
                  <a:pt x="139938" y="141914"/>
                </a:lnTo>
                <a:lnTo>
                  <a:pt x="137107" y="143183"/>
                </a:lnTo>
                <a:lnTo>
                  <a:pt x="134266" y="144030"/>
                </a:lnTo>
                <a:lnTo>
                  <a:pt x="132374" y="145546"/>
                </a:lnTo>
                <a:lnTo>
                  <a:pt x="131112" y="147510"/>
                </a:lnTo>
                <a:lnTo>
                  <a:pt x="130270" y="149771"/>
                </a:lnTo>
                <a:lnTo>
                  <a:pt x="127804" y="152232"/>
                </a:lnTo>
                <a:lnTo>
                  <a:pt x="124255" y="154824"/>
                </a:lnTo>
                <a:lnTo>
                  <a:pt x="119984" y="157505"/>
                </a:lnTo>
                <a:lnTo>
                  <a:pt x="116185" y="159293"/>
                </a:lnTo>
                <a:lnTo>
                  <a:pt x="112699" y="160484"/>
                </a:lnTo>
                <a:lnTo>
                  <a:pt x="109422" y="161278"/>
                </a:lnTo>
                <a:lnTo>
                  <a:pt x="106285" y="161808"/>
                </a:lnTo>
                <a:lnTo>
                  <a:pt x="103242" y="162161"/>
                </a:lnTo>
                <a:lnTo>
                  <a:pt x="100260" y="162396"/>
                </a:lnTo>
                <a:lnTo>
                  <a:pt x="97320" y="162553"/>
                </a:lnTo>
                <a:lnTo>
                  <a:pt x="86232" y="162855"/>
                </a:lnTo>
                <a:lnTo>
                  <a:pt x="81324" y="162863"/>
                </a:lnTo>
                <a:lnTo>
                  <a:pt x="79933" y="161912"/>
                </a:lnTo>
                <a:lnTo>
                  <a:pt x="79006" y="160325"/>
                </a:lnTo>
                <a:lnTo>
                  <a:pt x="77152" y="154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4" name="SMARTPenAnnotation332"/>
          <p:cNvSpPr/>
          <p:nvPr/>
        </p:nvSpPr>
        <p:spPr>
          <a:xfrm>
            <a:off x="7015162" y="3137535"/>
            <a:ext cx="120015" cy="120016"/>
          </a:xfrm>
          <a:custGeom>
            <a:avLst/>
            <a:gdLst/>
            <a:ahLst/>
            <a:cxnLst/>
            <a:rect l="0" t="0" r="0" b="0"/>
            <a:pathLst>
              <a:path w="120015" h="120016">
                <a:moveTo>
                  <a:pt x="0" y="0"/>
                </a:moveTo>
                <a:lnTo>
                  <a:pt x="0" y="71431"/>
                </a:lnTo>
                <a:lnTo>
                  <a:pt x="953" y="73338"/>
                </a:lnTo>
                <a:lnTo>
                  <a:pt x="2540" y="74609"/>
                </a:lnTo>
                <a:lnTo>
                  <a:pt x="4551" y="75457"/>
                </a:lnTo>
                <a:lnTo>
                  <a:pt x="6845" y="76974"/>
                </a:lnTo>
                <a:lnTo>
                  <a:pt x="9326" y="78939"/>
                </a:lnTo>
                <a:lnTo>
                  <a:pt x="11932" y="81201"/>
                </a:lnTo>
                <a:lnTo>
                  <a:pt x="13670" y="83661"/>
                </a:lnTo>
                <a:lnTo>
                  <a:pt x="14829" y="86254"/>
                </a:lnTo>
                <a:lnTo>
                  <a:pt x="15601" y="88935"/>
                </a:lnTo>
                <a:lnTo>
                  <a:pt x="17068" y="91675"/>
                </a:lnTo>
                <a:lnTo>
                  <a:pt x="18999" y="94454"/>
                </a:lnTo>
                <a:lnTo>
                  <a:pt x="21239" y="97259"/>
                </a:lnTo>
                <a:lnTo>
                  <a:pt x="23684" y="99129"/>
                </a:lnTo>
                <a:lnTo>
                  <a:pt x="26267" y="100376"/>
                </a:lnTo>
                <a:lnTo>
                  <a:pt x="28942" y="101207"/>
                </a:lnTo>
                <a:lnTo>
                  <a:pt x="31677" y="102714"/>
                </a:lnTo>
                <a:lnTo>
                  <a:pt x="34453" y="104671"/>
                </a:lnTo>
                <a:lnTo>
                  <a:pt x="41201" y="110105"/>
                </a:lnTo>
                <a:lnTo>
                  <a:pt x="43660" y="110551"/>
                </a:lnTo>
                <a:lnTo>
                  <a:pt x="47204" y="110848"/>
                </a:lnTo>
                <a:lnTo>
                  <a:pt x="57479" y="111325"/>
                </a:lnTo>
                <a:lnTo>
                  <a:pt x="61424" y="111390"/>
                </a:lnTo>
                <a:lnTo>
                  <a:pt x="63809" y="111407"/>
                </a:lnTo>
                <a:lnTo>
                  <a:pt x="66352" y="110466"/>
                </a:lnTo>
                <a:lnTo>
                  <a:pt x="69000" y="108887"/>
                </a:lnTo>
                <a:lnTo>
                  <a:pt x="71717" y="106881"/>
                </a:lnTo>
                <a:lnTo>
                  <a:pt x="75434" y="105544"/>
                </a:lnTo>
                <a:lnTo>
                  <a:pt x="79817" y="104652"/>
                </a:lnTo>
                <a:lnTo>
                  <a:pt x="84644" y="104058"/>
                </a:lnTo>
                <a:lnTo>
                  <a:pt x="88814" y="102709"/>
                </a:lnTo>
                <a:lnTo>
                  <a:pt x="92547" y="100858"/>
                </a:lnTo>
                <a:lnTo>
                  <a:pt x="95988" y="98671"/>
                </a:lnTo>
                <a:lnTo>
                  <a:pt x="99235" y="96261"/>
                </a:lnTo>
                <a:lnTo>
                  <a:pt x="102351" y="93701"/>
                </a:lnTo>
                <a:lnTo>
                  <a:pt x="105381" y="91042"/>
                </a:lnTo>
                <a:lnTo>
                  <a:pt x="108355" y="89270"/>
                </a:lnTo>
                <a:lnTo>
                  <a:pt x="111289" y="88088"/>
                </a:lnTo>
                <a:lnTo>
                  <a:pt x="114198" y="87300"/>
                </a:lnTo>
                <a:lnTo>
                  <a:pt x="116137" y="85822"/>
                </a:lnTo>
                <a:lnTo>
                  <a:pt x="117430" y="83885"/>
                </a:lnTo>
                <a:lnTo>
                  <a:pt x="119505" y="78482"/>
                </a:lnTo>
                <a:lnTo>
                  <a:pt x="119789" y="75203"/>
                </a:lnTo>
                <a:lnTo>
                  <a:pt x="119914" y="70571"/>
                </a:lnTo>
                <a:lnTo>
                  <a:pt x="120014" y="51580"/>
                </a:lnTo>
                <a:lnTo>
                  <a:pt x="118109" y="51532"/>
                </a:lnTo>
                <a:lnTo>
                  <a:pt x="91645" y="51438"/>
                </a:lnTo>
                <a:lnTo>
                  <a:pt x="88719" y="52390"/>
                </a:lnTo>
                <a:lnTo>
                  <a:pt x="85816" y="53976"/>
                </a:lnTo>
                <a:lnTo>
                  <a:pt x="82928" y="55987"/>
                </a:lnTo>
                <a:lnTo>
                  <a:pt x="80051" y="58279"/>
                </a:lnTo>
                <a:lnTo>
                  <a:pt x="77180" y="60760"/>
                </a:lnTo>
                <a:lnTo>
                  <a:pt x="74313" y="63367"/>
                </a:lnTo>
                <a:lnTo>
                  <a:pt x="70497" y="66057"/>
                </a:lnTo>
                <a:lnTo>
                  <a:pt x="66048" y="68803"/>
                </a:lnTo>
                <a:lnTo>
                  <a:pt x="61177" y="71586"/>
                </a:lnTo>
                <a:lnTo>
                  <a:pt x="56977" y="73441"/>
                </a:lnTo>
                <a:lnTo>
                  <a:pt x="53225" y="74678"/>
                </a:lnTo>
                <a:lnTo>
                  <a:pt x="49771" y="75503"/>
                </a:lnTo>
                <a:lnTo>
                  <a:pt x="46516" y="77005"/>
                </a:lnTo>
                <a:lnTo>
                  <a:pt x="43393" y="78959"/>
                </a:lnTo>
                <a:lnTo>
                  <a:pt x="40358" y="81214"/>
                </a:lnTo>
                <a:lnTo>
                  <a:pt x="37383" y="83670"/>
                </a:lnTo>
                <a:lnTo>
                  <a:pt x="34447" y="86260"/>
                </a:lnTo>
                <a:lnTo>
                  <a:pt x="31538" y="88939"/>
                </a:lnTo>
                <a:lnTo>
                  <a:pt x="29597" y="91677"/>
                </a:lnTo>
                <a:lnTo>
                  <a:pt x="28304" y="94456"/>
                </a:lnTo>
                <a:lnTo>
                  <a:pt x="26229" y="101208"/>
                </a:lnTo>
                <a:lnTo>
                  <a:pt x="23405" y="104671"/>
                </a:lnTo>
                <a:lnTo>
                  <a:pt x="18381" y="110105"/>
                </a:lnTo>
                <a:lnTo>
                  <a:pt x="17695" y="113388"/>
                </a:lnTo>
                <a:lnTo>
                  <a:pt x="17254" y="118706"/>
                </a:lnTo>
                <a:lnTo>
                  <a:pt x="18170" y="119142"/>
                </a:lnTo>
                <a:lnTo>
                  <a:pt x="21728" y="119627"/>
                </a:lnTo>
                <a:lnTo>
                  <a:pt x="25718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5" name="SMARTPenAnnotation333"/>
          <p:cNvSpPr/>
          <p:nvPr/>
        </p:nvSpPr>
        <p:spPr>
          <a:xfrm>
            <a:off x="7160894" y="3120389"/>
            <a:ext cx="68582" cy="25719"/>
          </a:xfrm>
          <a:custGeom>
            <a:avLst/>
            <a:gdLst/>
            <a:ahLst/>
            <a:cxnLst/>
            <a:rect l="0" t="0" r="0" b="0"/>
            <a:pathLst>
              <a:path w="68582" h="25719">
                <a:moveTo>
                  <a:pt x="0" y="25718"/>
                </a:moveTo>
                <a:lnTo>
                  <a:pt x="4552" y="25718"/>
                </a:lnTo>
                <a:lnTo>
                  <a:pt x="6845" y="24766"/>
                </a:lnTo>
                <a:lnTo>
                  <a:pt x="9326" y="23178"/>
                </a:lnTo>
                <a:lnTo>
                  <a:pt x="11932" y="21167"/>
                </a:lnTo>
                <a:lnTo>
                  <a:pt x="14623" y="19827"/>
                </a:lnTo>
                <a:lnTo>
                  <a:pt x="17368" y="18933"/>
                </a:lnTo>
                <a:lnTo>
                  <a:pt x="20152" y="18337"/>
                </a:lnTo>
                <a:lnTo>
                  <a:pt x="22959" y="16988"/>
                </a:lnTo>
                <a:lnTo>
                  <a:pt x="25785" y="15135"/>
                </a:lnTo>
                <a:lnTo>
                  <a:pt x="28620" y="12948"/>
                </a:lnTo>
                <a:lnTo>
                  <a:pt x="31463" y="11489"/>
                </a:lnTo>
                <a:lnTo>
                  <a:pt x="34310" y="10517"/>
                </a:lnTo>
                <a:lnTo>
                  <a:pt x="37161" y="9869"/>
                </a:lnTo>
                <a:lnTo>
                  <a:pt x="40014" y="9437"/>
                </a:lnTo>
                <a:lnTo>
                  <a:pt x="42869" y="9149"/>
                </a:lnTo>
                <a:lnTo>
                  <a:pt x="45725" y="8957"/>
                </a:lnTo>
                <a:lnTo>
                  <a:pt x="48581" y="8829"/>
                </a:lnTo>
                <a:lnTo>
                  <a:pt x="54295" y="8687"/>
                </a:lnTo>
                <a:lnTo>
                  <a:pt x="57151" y="7696"/>
                </a:lnTo>
                <a:lnTo>
                  <a:pt x="60008" y="6084"/>
                </a:lnTo>
                <a:lnTo>
                  <a:pt x="685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6" name="SMARTPenAnnotation334"/>
          <p:cNvSpPr/>
          <p:nvPr/>
        </p:nvSpPr>
        <p:spPr>
          <a:xfrm>
            <a:off x="7247811" y="3009334"/>
            <a:ext cx="144391" cy="162492"/>
          </a:xfrm>
          <a:custGeom>
            <a:avLst/>
            <a:gdLst/>
            <a:ahLst/>
            <a:cxnLst/>
            <a:rect l="0" t="0" r="0" b="0"/>
            <a:pathLst>
              <a:path w="144391" h="162492">
                <a:moveTo>
                  <a:pt x="7381" y="25330"/>
                </a:moveTo>
                <a:lnTo>
                  <a:pt x="0" y="25330"/>
                </a:lnTo>
                <a:lnTo>
                  <a:pt x="3713" y="25330"/>
                </a:lnTo>
                <a:lnTo>
                  <a:pt x="4936" y="24378"/>
                </a:lnTo>
                <a:lnTo>
                  <a:pt x="5750" y="22791"/>
                </a:lnTo>
                <a:lnTo>
                  <a:pt x="6294" y="20780"/>
                </a:lnTo>
                <a:lnTo>
                  <a:pt x="7608" y="19439"/>
                </a:lnTo>
                <a:lnTo>
                  <a:pt x="9438" y="18545"/>
                </a:lnTo>
                <a:lnTo>
                  <a:pt x="11610" y="17950"/>
                </a:lnTo>
                <a:lnTo>
                  <a:pt x="14010" y="16600"/>
                </a:lnTo>
                <a:lnTo>
                  <a:pt x="16563" y="14748"/>
                </a:lnTo>
                <a:lnTo>
                  <a:pt x="19217" y="12560"/>
                </a:lnTo>
                <a:lnTo>
                  <a:pt x="21939" y="11102"/>
                </a:lnTo>
                <a:lnTo>
                  <a:pt x="24707" y="10130"/>
                </a:lnTo>
                <a:lnTo>
                  <a:pt x="27503" y="9482"/>
                </a:lnTo>
                <a:lnTo>
                  <a:pt x="31274" y="8097"/>
                </a:lnTo>
                <a:lnTo>
                  <a:pt x="35692" y="6222"/>
                </a:lnTo>
                <a:lnTo>
                  <a:pt x="40542" y="4019"/>
                </a:lnTo>
                <a:lnTo>
                  <a:pt x="44729" y="2550"/>
                </a:lnTo>
                <a:lnTo>
                  <a:pt x="48472" y="1571"/>
                </a:lnTo>
                <a:lnTo>
                  <a:pt x="51920" y="919"/>
                </a:lnTo>
                <a:lnTo>
                  <a:pt x="55171" y="484"/>
                </a:lnTo>
                <a:lnTo>
                  <a:pt x="58291" y="193"/>
                </a:lnTo>
                <a:lnTo>
                  <a:pt x="61324" y="0"/>
                </a:lnTo>
                <a:lnTo>
                  <a:pt x="64298" y="824"/>
                </a:lnTo>
                <a:lnTo>
                  <a:pt x="67233" y="2325"/>
                </a:lnTo>
                <a:lnTo>
                  <a:pt x="70143" y="4279"/>
                </a:lnTo>
                <a:lnTo>
                  <a:pt x="73035" y="5581"/>
                </a:lnTo>
                <a:lnTo>
                  <a:pt x="75915" y="6449"/>
                </a:lnTo>
                <a:lnTo>
                  <a:pt x="78788" y="7028"/>
                </a:lnTo>
                <a:lnTo>
                  <a:pt x="80703" y="8366"/>
                </a:lnTo>
                <a:lnTo>
                  <a:pt x="81980" y="10211"/>
                </a:lnTo>
                <a:lnTo>
                  <a:pt x="83398" y="14801"/>
                </a:lnTo>
                <a:lnTo>
                  <a:pt x="83777" y="17358"/>
                </a:lnTo>
                <a:lnTo>
                  <a:pt x="84029" y="20016"/>
                </a:lnTo>
                <a:lnTo>
                  <a:pt x="83245" y="23692"/>
                </a:lnTo>
                <a:lnTo>
                  <a:pt x="81769" y="28049"/>
                </a:lnTo>
                <a:lnTo>
                  <a:pt x="79834" y="32858"/>
                </a:lnTo>
                <a:lnTo>
                  <a:pt x="77590" y="37016"/>
                </a:lnTo>
                <a:lnTo>
                  <a:pt x="75142" y="40741"/>
                </a:lnTo>
                <a:lnTo>
                  <a:pt x="72558" y="44177"/>
                </a:lnTo>
                <a:lnTo>
                  <a:pt x="70835" y="47420"/>
                </a:lnTo>
                <a:lnTo>
                  <a:pt x="69686" y="50534"/>
                </a:lnTo>
                <a:lnTo>
                  <a:pt x="68920" y="53563"/>
                </a:lnTo>
                <a:lnTo>
                  <a:pt x="67457" y="55582"/>
                </a:lnTo>
                <a:lnTo>
                  <a:pt x="65530" y="56928"/>
                </a:lnTo>
                <a:lnTo>
                  <a:pt x="63292" y="57826"/>
                </a:lnTo>
                <a:lnTo>
                  <a:pt x="61800" y="59376"/>
                </a:lnTo>
                <a:lnTo>
                  <a:pt x="60805" y="61363"/>
                </a:lnTo>
                <a:lnTo>
                  <a:pt x="58826" y="68158"/>
                </a:lnTo>
                <a:lnTo>
                  <a:pt x="63370" y="68182"/>
                </a:lnTo>
                <a:lnTo>
                  <a:pt x="65662" y="67234"/>
                </a:lnTo>
                <a:lnTo>
                  <a:pt x="68143" y="65648"/>
                </a:lnTo>
                <a:lnTo>
                  <a:pt x="70750" y="63639"/>
                </a:lnTo>
                <a:lnTo>
                  <a:pt x="74391" y="62300"/>
                </a:lnTo>
                <a:lnTo>
                  <a:pt x="78725" y="61407"/>
                </a:lnTo>
                <a:lnTo>
                  <a:pt x="83519" y="60811"/>
                </a:lnTo>
                <a:lnTo>
                  <a:pt x="87666" y="59462"/>
                </a:lnTo>
                <a:lnTo>
                  <a:pt x="91385" y="57610"/>
                </a:lnTo>
                <a:lnTo>
                  <a:pt x="94816" y="55422"/>
                </a:lnTo>
                <a:lnTo>
                  <a:pt x="99009" y="53965"/>
                </a:lnTo>
                <a:lnTo>
                  <a:pt x="103709" y="52992"/>
                </a:lnTo>
                <a:lnTo>
                  <a:pt x="108747" y="52344"/>
                </a:lnTo>
                <a:lnTo>
                  <a:pt x="113059" y="52865"/>
                </a:lnTo>
                <a:lnTo>
                  <a:pt x="116885" y="54164"/>
                </a:lnTo>
                <a:lnTo>
                  <a:pt x="120389" y="55983"/>
                </a:lnTo>
                <a:lnTo>
                  <a:pt x="123677" y="57195"/>
                </a:lnTo>
                <a:lnTo>
                  <a:pt x="126821" y="58004"/>
                </a:lnTo>
                <a:lnTo>
                  <a:pt x="129871" y="58543"/>
                </a:lnTo>
                <a:lnTo>
                  <a:pt x="132856" y="59855"/>
                </a:lnTo>
                <a:lnTo>
                  <a:pt x="135798" y="61682"/>
                </a:lnTo>
                <a:lnTo>
                  <a:pt x="138713" y="63852"/>
                </a:lnTo>
                <a:lnTo>
                  <a:pt x="140655" y="66252"/>
                </a:lnTo>
                <a:lnTo>
                  <a:pt x="141951" y="68804"/>
                </a:lnTo>
                <a:lnTo>
                  <a:pt x="142814" y="71458"/>
                </a:lnTo>
                <a:lnTo>
                  <a:pt x="143390" y="74180"/>
                </a:lnTo>
                <a:lnTo>
                  <a:pt x="143774" y="76946"/>
                </a:lnTo>
                <a:lnTo>
                  <a:pt x="144030" y="79744"/>
                </a:lnTo>
                <a:lnTo>
                  <a:pt x="144200" y="82561"/>
                </a:lnTo>
                <a:lnTo>
                  <a:pt x="144390" y="88231"/>
                </a:lnTo>
                <a:lnTo>
                  <a:pt x="143488" y="92029"/>
                </a:lnTo>
                <a:lnTo>
                  <a:pt x="141934" y="96466"/>
                </a:lnTo>
                <a:lnTo>
                  <a:pt x="139945" y="101330"/>
                </a:lnTo>
                <a:lnTo>
                  <a:pt x="137667" y="105524"/>
                </a:lnTo>
                <a:lnTo>
                  <a:pt x="135196" y="109273"/>
                </a:lnTo>
                <a:lnTo>
                  <a:pt x="132596" y="112725"/>
                </a:lnTo>
                <a:lnTo>
                  <a:pt x="129910" y="115978"/>
                </a:lnTo>
                <a:lnTo>
                  <a:pt x="127167" y="119100"/>
                </a:lnTo>
                <a:lnTo>
                  <a:pt x="124386" y="122133"/>
                </a:lnTo>
                <a:lnTo>
                  <a:pt x="118756" y="128044"/>
                </a:lnTo>
                <a:lnTo>
                  <a:pt x="86227" y="160796"/>
                </a:lnTo>
                <a:lnTo>
                  <a:pt x="84710" y="161361"/>
                </a:lnTo>
                <a:lnTo>
                  <a:pt x="80485" y="161989"/>
                </a:lnTo>
                <a:lnTo>
                  <a:pt x="75961" y="1624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7" name="SMARTPenAnnotation335"/>
          <p:cNvSpPr/>
          <p:nvPr/>
        </p:nvSpPr>
        <p:spPr>
          <a:xfrm>
            <a:off x="7361696" y="2957546"/>
            <a:ext cx="124955" cy="145700"/>
          </a:xfrm>
          <a:custGeom>
            <a:avLst/>
            <a:gdLst/>
            <a:ahLst/>
            <a:cxnLst/>
            <a:rect l="0" t="0" r="0" b="0"/>
            <a:pathLst>
              <a:path w="124955" h="145700">
                <a:moveTo>
                  <a:pt x="4938" y="42829"/>
                </a:moveTo>
                <a:lnTo>
                  <a:pt x="0" y="42829"/>
                </a:lnTo>
                <a:lnTo>
                  <a:pt x="4100" y="42829"/>
                </a:lnTo>
                <a:lnTo>
                  <a:pt x="4379" y="41876"/>
                </a:lnTo>
                <a:lnTo>
                  <a:pt x="4690" y="38278"/>
                </a:lnTo>
                <a:lnTo>
                  <a:pt x="5725" y="36937"/>
                </a:lnTo>
                <a:lnTo>
                  <a:pt x="7368" y="36043"/>
                </a:lnTo>
                <a:lnTo>
                  <a:pt x="9416" y="35448"/>
                </a:lnTo>
                <a:lnTo>
                  <a:pt x="10781" y="34098"/>
                </a:lnTo>
                <a:lnTo>
                  <a:pt x="11691" y="32246"/>
                </a:lnTo>
                <a:lnTo>
                  <a:pt x="12298" y="30058"/>
                </a:lnTo>
                <a:lnTo>
                  <a:pt x="13654" y="28600"/>
                </a:lnTo>
                <a:lnTo>
                  <a:pt x="15512" y="27628"/>
                </a:lnTo>
                <a:lnTo>
                  <a:pt x="17703" y="26980"/>
                </a:lnTo>
                <a:lnTo>
                  <a:pt x="20115" y="25595"/>
                </a:lnTo>
                <a:lnTo>
                  <a:pt x="22676" y="23720"/>
                </a:lnTo>
                <a:lnTo>
                  <a:pt x="25336" y="21517"/>
                </a:lnTo>
                <a:lnTo>
                  <a:pt x="28062" y="19096"/>
                </a:lnTo>
                <a:lnTo>
                  <a:pt x="33630" y="13866"/>
                </a:lnTo>
                <a:lnTo>
                  <a:pt x="36449" y="12090"/>
                </a:lnTo>
                <a:lnTo>
                  <a:pt x="39281" y="10906"/>
                </a:lnTo>
                <a:lnTo>
                  <a:pt x="42121" y="10117"/>
                </a:lnTo>
                <a:lnTo>
                  <a:pt x="45919" y="8638"/>
                </a:lnTo>
                <a:lnTo>
                  <a:pt x="50357" y="6700"/>
                </a:lnTo>
                <a:lnTo>
                  <a:pt x="55219" y="4455"/>
                </a:lnTo>
                <a:lnTo>
                  <a:pt x="59414" y="2959"/>
                </a:lnTo>
                <a:lnTo>
                  <a:pt x="63163" y="1961"/>
                </a:lnTo>
                <a:lnTo>
                  <a:pt x="66614" y="1296"/>
                </a:lnTo>
                <a:lnTo>
                  <a:pt x="70821" y="853"/>
                </a:lnTo>
                <a:lnTo>
                  <a:pt x="75530" y="557"/>
                </a:lnTo>
                <a:lnTo>
                  <a:pt x="84890" y="229"/>
                </a:lnTo>
                <a:lnTo>
                  <a:pt x="97159" y="0"/>
                </a:lnTo>
                <a:lnTo>
                  <a:pt x="99756" y="942"/>
                </a:lnTo>
                <a:lnTo>
                  <a:pt x="103393" y="2521"/>
                </a:lnTo>
                <a:lnTo>
                  <a:pt x="113815" y="7350"/>
                </a:lnTo>
                <a:lnTo>
                  <a:pt x="114670" y="9651"/>
                </a:lnTo>
                <a:lnTo>
                  <a:pt x="115241" y="13090"/>
                </a:lnTo>
                <a:lnTo>
                  <a:pt x="115621" y="17288"/>
                </a:lnTo>
                <a:lnTo>
                  <a:pt x="116827" y="21039"/>
                </a:lnTo>
                <a:lnTo>
                  <a:pt x="118583" y="24492"/>
                </a:lnTo>
                <a:lnTo>
                  <a:pt x="120706" y="27747"/>
                </a:lnTo>
                <a:lnTo>
                  <a:pt x="122123" y="31821"/>
                </a:lnTo>
                <a:lnTo>
                  <a:pt x="123066" y="36443"/>
                </a:lnTo>
                <a:lnTo>
                  <a:pt x="123695" y="41429"/>
                </a:lnTo>
                <a:lnTo>
                  <a:pt x="124115" y="46658"/>
                </a:lnTo>
                <a:lnTo>
                  <a:pt x="124394" y="52049"/>
                </a:lnTo>
                <a:lnTo>
                  <a:pt x="124705" y="63119"/>
                </a:lnTo>
                <a:lnTo>
                  <a:pt x="124843" y="74389"/>
                </a:lnTo>
                <a:lnTo>
                  <a:pt x="123927" y="80061"/>
                </a:lnTo>
                <a:lnTo>
                  <a:pt x="122365" y="85748"/>
                </a:lnTo>
                <a:lnTo>
                  <a:pt x="120370" y="91444"/>
                </a:lnTo>
                <a:lnTo>
                  <a:pt x="119041" y="96194"/>
                </a:lnTo>
                <a:lnTo>
                  <a:pt x="118154" y="100313"/>
                </a:lnTo>
                <a:lnTo>
                  <a:pt x="117563" y="104011"/>
                </a:lnTo>
                <a:lnTo>
                  <a:pt x="117169" y="107430"/>
                </a:lnTo>
                <a:lnTo>
                  <a:pt x="116907" y="110661"/>
                </a:lnTo>
                <a:lnTo>
                  <a:pt x="116732" y="113768"/>
                </a:lnTo>
                <a:lnTo>
                  <a:pt x="116537" y="122299"/>
                </a:lnTo>
                <a:lnTo>
                  <a:pt x="116484" y="127242"/>
                </a:lnTo>
                <a:lnTo>
                  <a:pt x="117403" y="130537"/>
                </a:lnTo>
                <a:lnTo>
                  <a:pt x="118967" y="132733"/>
                </a:lnTo>
                <a:lnTo>
                  <a:pt x="120962" y="134197"/>
                </a:lnTo>
                <a:lnTo>
                  <a:pt x="122293" y="136126"/>
                </a:lnTo>
                <a:lnTo>
                  <a:pt x="123180" y="138365"/>
                </a:lnTo>
                <a:lnTo>
                  <a:pt x="124954" y="1456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8" name="SMARTPenAnnotation336"/>
          <p:cNvSpPr/>
          <p:nvPr/>
        </p:nvSpPr>
        <p:spPr>
          <a:xfrm>
            <a:off x="6775132" y="2718718"/>
            <a:ext cx="660028" cy="375943"/>
          </a:xfrm>
          <a:custGeom>
            <a:avLst/>
            <a:gdLst/>
            <a:ahLst/>
            <a:cxnLst/>
            <a:rect l="0" t="0" r="0" b="0"/>
            <a:pathLst>
              <a:path w="660028" h="375943">
                <a:moveTo>
                  <a:pt x="8573" y="247367"/>
                </a:moveTo>
                <a:lnTo>
                  <a:pt x="20504" y="235435"/>
                </a:lnTo>
                <a:lnTo>
                  <a:pt x="23194" y="233697"/>
                </a:lnTo>
                <a:lnTo>
                  <a:pt x="39437" y="225828"/>
                </a:lnTo>
                <a:lnTo>
                  <a:pt x="53722" y="217791"/>
                </a:lnTo>
                <a:lnTo>
                  <a:pt x="78783" y="206960"/>
                </a:lnTo>
                <a:lnTo>
                  <a:pt x="99150" y="197340"/>
                </a:lnTo>
                <a:lnTo>
                  <a:pt x="109915" y="191156"/>
                </a:lnTo>
                <a:lnTo>
                  <a:pt x="120902" y="184175"/>
                </a:lnTo>
                <a:lnTo>
                  <a:pt x="132036" y="176664"/>
                </a:lnTo>
                <a:lnTo>
                  <a:pt x="144221" y="169752"/>
                </a:lnTo>
                <a:lnTo>
                  <a:pt x="157108" y="163238"/>
                </a:lnTo>
                <a:lnTo>
                  <a:pt x="195458" y="144969"/>
                </a:lnTo>
                <a:lnTo>
                  <a:pt x="207458" y="139097"/>
                </a:lnTo>
                <a:lnTo>
                  <a:pt x="220220" y="133277"/>
                </a:lnTo>
                <a:lnTo>
                  <a:pt x="247101" y="121730"/>
                </a:lnTo>
                <a:lnTo>
                  <a:pt x="387691" y="64488"/>
                </a:lnTo>
                <a:lnTo>
                  <a:pt x="412654" y="53057"/>
                </a:lnTo>
                <a:lnTo>
                  <a:pt x="423693" y="48295"/>
                </a:lnTo>
                <a:lnTo>
                  <a:pt x="443578" y="40463"/>
                </a:lnTo>
                <a:lnTo>
                  <a:pt x="453833" y="37040"/>
                </a:lnTo>
                <a:lnTo>
                  <a:pt x="464481" y="33807"/>
                </a:lnTo>
                <a:lnTo>
                  <a:pt x="485518" y="27674"/>
                </a:lnTo>
                <a:lnTo>
                  <a:pt x="504394" y="21773"/>
                </a:lnTo>
                <a:lnTo>
                  <a:pt x="519767" y="15975"/>
                </a:lnTo>
                <a:lnTo>
                  <a:pt x="536593" y="9896"/>
                </a:lnTo>
                <a:lnTo>
                  <a:pt x="553898" y="6721"/>
                </a:lnTo>
                <a:lnTo>
                  <a:pt x="564031" y="0"/>
                </a:lnTo>
                <a:lnTo>
                  <a:pt x="564616" y="541"/>
                </a:lnTo>
                <a:lnTo>
                  <a:pt x="565006" y="1853"/>
                </a:lnTo>
                <a:lnTo>
                  <a:pt x="565631" y="6254"/>
                </a:lnTo>
                <a:lnTo>
                  <a:pt x="561189" y="11567"/>
                </a:lnTo>
                <a:lnTo>
                  <a:pt x="553840" y="19173"/>
                </a:lnTo>
                <a:lnTo>
                  <a:pt x="535979" y="30277"/>
                </a:lnTo>
                <a:lnTo>
                  <a:pt x="519701" y="39745"/>
                </a:lnTo>
                <a:lnTo>
                  <a:pt x="508473" y="49046"/>
                </a:lnTo>
                <a:lnTo>
                  <a:pt x="492053" y="56989"/>
                </a:lnTo>
                <a:lnTo>
                  <a:pt x="473007" y="64647"/>
                </a:lnTo>
                <a:lnTo>
                  <a:pt x="455018" y="74400"/>
                </a:lnTo>
                <a:lnTo>
                  <a:pt x="437498" y="85085"/>
                </a:lnTo>
                <a:lnTo>
                  <a:pt x="419234" y="96184"/>
                </a:lnTo>
                <a:lnTo>
                  <a:pt x="409029" y="101811"/>
                </a:lnTo>
                <a:lnTo>
                  <a:pt x="388483" y="113143"/>
                </a:lnTo>
                <a:lnTo>
                  <a:pt x="369827" y="124529"/>
                </a:lnTo>
                <a:lnTo>
                  <a:pt x="343259" y="141649"/>
                </a:lnTo>
                <a:lnTo>
                  <a:pt x="323375" y="153074"/>
                </a:lnTo>
                <a:lnTo>
                  <a:pt x="302790" y="164501"/>
                </a:lnTo>
                <a:lnTo>
                  <a:pt x="284116" y="175930"/>
                </a:lnTo>
                <a:lnTo>
                  <a:pt x="263751" y="187360"/>
                </a:lnTo>
                <a:lnTo>
                  <a:pt x="252987" y="193075"/>
                </a:lnTo>
                <a:lnTo>
                  <a:pt x="242000" y="199742"/>
                </a:lnTo>
                <a:lnTo>
                  <a:pt x="230866" y="207044"/>
                </a:lnTo>
                <a:lnTo>
                  <a:pt x="163345" y="252729"/>
                </a:lnTo>
                <a:lnTo>
                  <a:pt x="143400" y="264355"/>
                </a:lnTo>
                <a:lnTo>
                  <a:pt x="123741" y="275872"/>
                </a:lnTo>
                <a:lnTo>
                  <a:pt x="108654" y="287341"/>
                </a:lnTo>
                <a:lnTo>
                  <a:pt x="95599" y="298788"/>
                </a:lnTo>
                <a:lnTo>
                  <a:pt x="83446" y="309273"/>
                </a:lnTo>
                <a:lnTo>
                  <a:pt x="71695" y="317108"/>
                </a:lnTo>
                <a:lnTo>
                  <a:pt x="60122" y="326305"/>
                </a:lnTo>
                <a:lnTo>
                  <a:pt x="48629" y="335790"/>
                </a:lnTo>
                <a:lnTo>
                  <a:pt x="32400" y="346485"/>
                </a:lnTo>
                <a:lnTo>
                  <a:pt x="21136" y="354734"/>
                </a:lnTo>
                <a:lnTo>
                  <a:pt x="14792" y="356998"/>
                </a:lnTo>
                <a:lnTo>
                  <a:pt x="12718" y="358554"/>
                </a:lnTo>
                <a:lnTo>
                  <a:pt x="11337" y="360544"/>
                </a:lnTo>
                <a:lnTo>
                  <a:pt x="9801" y="365295"/>
                </a:lnTo>
                <a:lnTo>
                  <a:pt x="8734" y="374362"/>
                </a:lnTo>
                <a:lnTo>
                  <a:pt x="9633" y="374893"/>
                </a:lnTo>
                <a:lnTo>
                  <a:pt x="15968" y="375814"/>
                </a:lnTo>
                <a:lnTo>
                  <a:pt x="28974" y="375942"/>
                </a:lnTo>
                <a:lnTo>
                  <a:pt x="41817" y="371400"/>
                </a:lnTo>
                <a:lnTo>
                  <a:pt x="52240" y="364087"/>
                </a:lnTo>
                <a:lnTo>
                  <a:pt x="57687" y="359470"/>
                </a:lnTo>
                <a:lnTo>
                  <a:pt x="71359" y="351800"/>
                </a:lnTo>
                <a:lnTo>
                  <a:pt x="86959" y="344264"/>
                </a:lnTo>
                <a:lnTo>
                  <a:pt x="112761" y="329311"/>
                </a:lnTo>
                <a:lnTo>
                  <a:pt x="133301" y="318394"/>
                </a:lnTo>
                <a:lnTo>
                  <a:pt x="152590" y="307192"/>
                </a:lnTo>
                <a:lnTo>
                  <a:pt x="172593" y="295863"/>
                </a:lnTo>
                <a:lnTo>
                  <a:pt x="184595" y="290175"/>
                </a:lnTo>
                <a:lnTo>
                  <a:pt x="209677" y="278775"/>
                </a:lnTo>
                <a:lnTo>
                  <a:pt x="233525" y="267358"/>
                </a:lnTo>
                <a:lnTo>
                  <a:pt x="246171" y="260694"/>
                </a:lnTo>
                <a:lnTo>
                  <a:pt x="285771" y="238616"/>
                </a:lnTo>
                <a:lnTo>
                  <a:pt x="310207" y="225697"/>
                </a:lnTo>
                <a:lnTo>
                  <a:pt x="323009" y="219585"/>
                </a:lnTo>
                <a:lnTo>
                  <a:pt x="336307" y="213606"/>
                </a:lnTo>
                <a:lnTo>
                  <a:pt x="363782" y="201882"/>
                </a:lnTo>
                <a:lnTo>
                  <a:pt x="434456" y="173102"/>
                </a:lnTo>
                <a:lnTo>
                  <a:pt x="448705" y="168330"/>
                </a:lnTo>
                <a:lnTo>
                  <a:pt x="462967" y="164195"/>
                </a:lnTo>
                <a:lnTo>
                  <a:pt x="477236" y="160487"/>
                </a:lnTo>
                <a:lnTo>
                  <a:pt x="490560" y="156109"/>
                </a:lnTo>
                <a:lnTo>
                  <a:pt x="503253" y="151286"/>
                </a:lnTo>
                <a:lnTo>
                  <a:pt x="515525" y="146165"/>
                </a:lnTo>
                <a:lnTo>
                  <a:pt x="527516" y="141799"/>
                </a:lnTo>
                <a:lnTo>
                  <a:pt x="539319" y="137936"/>
                </a:lnTo>
                <a:lnTo>
                  <a:pt x="571596" y="127947"/>
                </a:lnTo>
                <a:lnTo>
                  <a:pt x="608102" y="116039"/>
                </a:lnTo>
                <a:lnTo>
                  <a:pt x="625102" y="111935"/>
                </a:lnTo>
                <a:lnTo>
                  <a:pt x="645270" y="110548"/>
                </a:lnTo>
                <a:lnTo>
                  <a:pt x="660027" y="110208"/>
                </a:lnTo>
                <a:lnTo>
                  <a:pt x="655515" y="114758"/>
                </a:lnTo>
                <a:lnTo>
                  <a:pt x="638613" y="124828"/>
                </a:lnTo>
                <a:lnTo>
                  <a:pt x="621548" y="133166"/>
                </a:lnTo>
                <a:lnTo>
                  <a:pt x="606761" y="138826"/>
                </a:lnTo>
                <a:lnTo>
                  <a:pt x="588124" y="144516"/>
                </a:lnTo>
                <a:lnTo>
                  <a:pt x="568094" y="151173"/>
                </a:lnTo>
                <a:lnTo>
                  <a:pt x="549667" y="160481"/>
                </a:lnTo>
                <a:lnTo>
                  <a:pt x="507709" y="181979"/>
                </a:lnTo>
                <a:lnTo>
                  <a:pt x="485363" y="193223"/>
                </a:lnTo>
                <a:lnTo>
                  <a:pt x="474071" y="197936"/>
                </a:lnTo>
                <a:lnTo>
                  <a:pt x="462732" y="202030"/>
                </a:lnTo>
                <a:lnTo>
                  <a:pt x="451363" y="205712"/>
                </a:lnTo>
                <a:lnTo>
                  <a:pt x="439974" y="210072"/>
                </a:lnTo>
                <a:lnTo>
                  <a:pt x="428570" y="214883"/>
                </a:lnTo>
                <a:lnTo>
                  <a:pt x="417159" y="219996"/>
                </a:lnTo>
                <a:lnTo>
                  <a:pt x="394319" y="230757"/>
                </a:lnTo>
                <a:lnTo>
                  <a:pt x="280035" y="287381"/>
                </a:lnTo>
                <a:lnTo>
                  <a:pt x="268605" y="292140"/>
                </a:lnTo>
                <a:lnTo>
                  <a:pt x="257175" y="296266"/>
                </a:lnTo>
                <a:lnTo>
                  <a:pt x="163027" y="327333"/>
                </a:lnTo>
                <a:lnTo>
                  <a:pt x="148339" y="330532"/>
                </a:lnTo>
                <a:lnTo>
                  <a:pt x="135461" y="332907"/>
                </a:lnTo>
                <a:lnTo>
                  <a:pt x="118453" y="338646"/>
                </a:lnTo>
                <a:lnTo>
                  <a:pt x="106006" y="340770"/>
                </a:lnTo>
                <a:lnTo>
                  <a:pt x="87756" y="341488"/>
                </a:lnTo>
                <a:lnTo>
                  <a:pt x="74697" y="341629"/>
                </a:lnTo>
                <a:lnTo>
                  <a:pt x="72657" y="340688"/>
                </a:lnTo>
                <a:lnTo>
                  <a:pt x="71298" y="339109"/>
                </a:lnTo>
                <a:lnTo>
                  <a:pt x="69117" y="334280"/>
                </a:lnTo>
                <a:lnTo>
                  <a:pt x="68739" y="328893"/>
                </a:lnTo>
                <a:lnTo>
                  <a:pt x="71191" y="321383"/>
                </a:lnTo>
                <a:lnTo>
                  <a:pt x="73178" y="316713"/>
                </a:lnTo>
                <a:lnTo>
                  <a:pt x="76408" y="312648"/>
                </a:lnTo>
                <a:lnTo>
                  <a:pt x="95280" y="296739"/>
                </a:lnTo>
                <a:lnTo>
                  <a:pt x="108069" y="286455"/>
                </a:lnTo>
                <a:lnTo>
                  <a:pt x="126453" y="275534"/>
                </a:lnTo>
                <a:lnTo>
                  <a:pt x="135737" y="269002"/>
                </a:lnTo>
                <a:lnTo>
                  <a:pt x="144784" y="261790"/>
                </a:lnTo>
                <a:lnTo>
                  <a:pt x="153672" y="254125"/>
                </a:lnTo>
                <a:lnTo>
                  <a:pt x="163408" y="247110"/>
                </a:lnTo>
                <a:lnTo>
                  <a:pt x="173708" y="240528"/>
                </a:lnTo>
                <a:lnTo>
                  <a:pt x="184386" y="234235"/>
                </a:lnTo>
                <a:lnTo>
                  <a:pt x="195314" y="227182"/>
                </a:lnTo>
                <a:lnTo>
                  <a:pt x="206410" y="219623"/>
                </a:lnTo>
                <a:lnTo>
                  <a:pt x="217617" y="211726"/>
                </a:lnTo>
                <a:lnTo>
                  <a:pt x="229850" y="203604"/>
                </a:lnTo>
                <a:lnTo>
                  <a:pt x="256143" y="186959"/>
                </a:lnTo>
                <a:lnTo>
                  <a:pt x="269823" y="179472"/>
                </a:lnTo>
                <a:lnTo>
                  <a:pt x="283704" y="172576"/>
                </a:lnTo>
                <a:lnTo>
                  <a:pt x="310875" y="159834"/>
                </a:lnTo>
                <a:lnTo>
                  <a:pt x="371021" y="130347"/>
                </a:lnTo>
                <a:lnTo>
                  <a:pt x="391594" y="118840"/>
                </a:lnTo>
                <a:lnTo>
                  <a:pt x="410262" y="107376"/>
                </a:lnTo>
                <a:lnTo>
                  <a:pt x="428084" y="95931"/>
                </a:lnTo>
                <a:lnTo>
                  <a:pt x="445529" y="87034"/>
                </a:lnTo>
                <a:lnTo>
                  <a:pt x="461855" y="79905"/>
                </a:lnTo>
                <a:lnTo>
                  <a:pt x="480804" y="70537"/>
                </a:lnTo>
                <a:lnTo>
                  <a:pt x="497000" y="58924"/>
                </a:lnTo>
                <a:lnTo>
                  <a:pt x="492594" y="58817"/>
                </a:lnTo>
                <a:lnTo>
                  <a:pt x="480704" y="63336"/>
                </a:lnTo>
                <a:lnTo>
                  <a:pt x="465117" y="70707"/>
                </a:lnTo>
                <a:lnTo>
                  <a:pt x="439333" y="83475"/>
                </a:lnTo>
                <a:lnTo>
                  <a:pt x="428143" y="88575"/>
                </a:lnTo>
                <a:lnTo>
                  <a:pt x="390594" y="104856"/>
                </a:lnTo>
                <a:lnTo>
                  <a:pt x="353963" y="121744"/>
                </a:lnTo>
                <a:lnTo>
                  <a:pt x="327179" y="133115"/>
                </a:lnTo>
                <a:lnTo>
                  <a:pt x="285326" y="150226"/>
                </a:lnTo>
                <a:lnTo>
                  <a:pt x="270227" y="155936"/>
                </a:lnTo>
                <a:lnTo>
                  <a:pt x="238211" y="167361"/>
                </a:lnTo>
                <a:lnTo>
                  <a:pt x="222624" y="174027"/>
                </a:lnTo>
                <a:lnTo>
                  <a:pt x="207472" y="181328"/>
                </a:lnTo>
                <a:lnTo>
                  <a:pt x="192607" y="189054"/>
                </a:lnTo>
                <a:lnTo>
                  <a:pt x="177935" y="196109"/>
                </a:lnTo>
                <a:lnTo>
                  <a:pt x="163390" y="202717"/>
                </a:lnTo>
                <a:lnTo>
                  <a:pt x="148932" y="209028"/>
                </a:lnTo>
                <a:lnTo>
                  <a:pt x="122707" y="221119"/>
                </a:lnTo>
                <a:lnTo>
                  <a:pt x="110380" y="227011"/>
                </a:lnTo>
                <a:lnTo>
                  <a:pt x="99304" y="232844"/>
                </a:lnTo>
                <a:lnTo>
                  <a:pt x="79378" y="244404"/>
                </a:lnTo>
                <a:lnTo>
                  <a:pt x="60997" y="253352"/>
                </a:lnTo>
                <a:lnTo>
                  <a:pt x="44254" y="261457"/>
                </a:lnTo>
                <a:lnTo>
                  <a:pt x="30464" y="271409"/>
                </a:lnTo>
                <a:lnTo>
                  <a:pt x="17985" y="277102"/>
                </a:lnTo>
                <a:lnTo>
                  <a:pt x="0" y="2816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99" name="Group 1098"/>
          <p:cNvGrpSpPr/>
          <p:nvPr/>
        </p:nvGrpSpPr>
        <p:grpSpPr>
          <a:xfrm>
            <a:off x="4074830" y="1449108"/>
            <a:ext cx="2606005" cy="453556"/>
            <a:chOff x="4074830" y="1449108"/>
            <a:chExt cx="2606005" cy="453556"/>
          </a:xfrm>
        </p:grpSpPr>
        <p:sp>
          <p:nvSpPr>
            <p:cNvPr id="1089" name="SMARTPenAnnotation337"/>
            <p:cNvSpPr/>
            <p:nvPr/>
          </p:nvSpPr>
          <p:spPr>
            <a:xfrm>
              <a:off x="4074830" y="1449108"/>
              <a:ext cx="308414" cy="368145"/>
            </a:xfrm>
            <a:custGeom>
              <a:avLst/>
              <a:gdLst/>
              <a:ahLst/>
              <a:cxnLst/>
              <a:rect l="0" t="0" r="0" b="0"/>
              <a:pathLst>
                <a:path w="308414" h="368145">
                  <a:moveTo>
                    <a:pt x="257140" y="16789"/>
                  </a:moveTo>
                  <a:lnTo>
                    <a:pt x="248920" y="16789"/>
                  </a:lnTo>
                  <a:lnTo>
                    <a:pt x="248577" y="8570"/>
                  </a:lnTo>
                  <a:lnTo>
                    <a:pt x="244019" y="8321"/>
                  </a:lnTo>
                  <a:lnTo>
                    <a:pt x="242678" y="7334"/>
                  </a:lnTo>
                  <a:lnTo>
                    <a:pt x="241784" y="5723"/>
                  </a:lnTo>
                  <a:lnTo>
                    <a:pt x="240348" y="845"/>
                  </a:lnTo>
                  <a:lnTo>
                    <a:pt x="235072" y="178"/>
                  </a:lnTo>
                  <a:lnTo>
                    <a:pt x="230998" y="0"/>
                  </a:lnTo>
                  <a:lnTo>
                    <a:pt x="227329" y="834"/>
                  </a:lnTo>
                  <a:lnTo>
                    <a:pt x="220713" y="4300"/>
                  </a:lnTo>
                  <a:lnTo>
                    <a:pt x="212057" y="6476"/>
                  </a:lnTo>
                  <a:lnTo>
                    <a:pt x="207083" y="7056"/>
                  </a:lnTo>
                  <a:lnTo>
                    <a:pt x="200908" y="8395"/>
                  </a:lnTo>
                  <a:lnTo>
                    <a:pt x="193935" y="10241"/>
                  </a:lnTo>
                  <a:lnTo>
                    <a:pt x="186428" y="12424"/>
                  </a:lnTo>
                  <a:lnTo>
                    <a:pt x="179518" y="13879"/>
                  </a:lnTo>
                  <a:lnTo>
                    <a:pt x="173007" y="14849"/>
                  </a:lnTo>
                  <a:lnTo>
                    <a:pt x="166761" y="15496"/>
                  </a:lnTo>
                  <a:lnTo>
                    <a:pt x="160692" y="16879"/>
                  </a:lnTo>
                  <a:lnTo>
                    <a:pt x="154742" y="18754"/>
                  </a:lnTo>
                  <a:lnTo>
                    <a:pt x="148869" y="20957"/>
                  </a:lnTo>
                  <a:lnTo>
                    <a:pt x="143050" y="23377"/>
                  </a:lnTo>
                  <a:lnTo>
                    <a:pt x="137264" y="25944"/>
                  </a:lnTo>
                  <a:lnTo>
                    <a:pt x="131503" y="28607"/>
                  </a:lnTo>
                  <a:lnTo>
                    <a:pt x="124804" y="32288"/>
                  </a:lnTo>
                  <a:lnTo>
                    <a:pt x="117481" y="36647"/>
                  </a:lnTo>
                  <a:lnTo>
                    <a:pt x="109742" y="41457"/>
                  </a:lnTo>
                  <a:lnTo>
                    <a:pt x="102677" y="45617"/>
                  </a:lnTo>
                  <a:lnTo>
                    <a:pt x="96062" y="49343"/>
                  </a:lnTo>
                  <a:lnTo>
                    <a:pt x="83632" y="56022"/>
                  </a:lnTo>
                  <a:lnTo>
                    <a:pt x="54362" y="70980"/>
                  </a:lnTo>
                  <a:lnTo>
                    <a:pt x="37143" y="79624"/>
                  </a:lnTo>
                  <a:lnTo>
                    <a:pt x="28236" y="85356"/>
                  </a:lnTo>
                  <a:lnTo>
                    <a:pt x="21102" y="91078"/>
                  </a:lnTo>
                  <a:lnTo>
                    <a:pt x="14757" y="96796"/>
                  </a:lnTo>
                  <a:lnTo>
                    <a:pt x="12684" y="99655"/>
                  </a:lnTo>
                  <a:lnTo>
                    <a:pt x="10380" y="105371"/>
                  </a:lnTo>
                  <a:lnTo>
                    <a:pt x="9083" y="113944"/>
                  </a:lnTo>
                  <a:lnTo>
                    <a:pt x="8699" y="122517"/>
                  </a:lnTo>
                  <a:lnTo>
                    <a:pt x="9598" y="124422"/>
                  </a:lnTo>
                  <a:lnTo>
                    <a:pt x="11149" y="125692"/>
                  </a:lnTo>
                  <a:lnTo>
                    <a:pt x="13135" y="126538"/>
                  </a:lnTo>
                  <a:lnTo>
                    <a:pt x="20483" y="132281"/>
                  </a:lnTo>
                  <a:lnTo>
                    <a:pt x="22216" y="134741"/>
                  </a:lnTo>
                  <a:lnTo>
                    <a:pt x="24142" y="140015"/>
                  </a:lnTo>
                  <a:lnTo>
                    <a:pt x="26560" y="141802"/>
                  </a:lnTo>
                  <a:lnTo>
                    <a:pt x="34327" y="143788"/>
                  </a:lnTo>
                  <a:lnTo>
                    <a:pt x="39066" y="145270"/>
                  </a:lnTo>
                  <a:lnTo>
                    <a:pt x="44129" y="147210"/>
                  </a:lnTo>
                  <a:lnTo>
                    <a:pt x="49410" y="149457"/>
                  </a:lnTo>
                  <a:lnTo>
                    <a:pt x="54836" y="150954"/>
                  </a:lnTo>
                  <a:lnTo>
                    <a:pt x="60358" y="151952"/>
                  </a:lnTo>
                  <a:lnTo>
                    <a:pt x="65945" y="152618"/>
                  </a:lnTo>
                  <a:lnTo>
                    <a:pt x="72526" y="153062"/>
                  </a:lnTo>
                  <a:lnTo>
                    <a:pt x="79771" y="153358"/>
                  </a:lnTo>
                  <a:lnTo>
                    <a:pt x="87459" y="153555"/>
                  </a:lnTo>
                  <a:lnTo>
                    <a:pt x="95442" y="154639"/>
                  </a:lnTo>
                  <a:lnTo>
                    <a:pt x="103621" y="156314"/>
                  </a:lnTo>
                  <a:lnTo>
                    <a:pt x="111931" y="158383"/>
                  </a:lnTo>
                  <a:lnTo>
                    <a:pt x="119377" y="159763"/>
                  </a:lnTo>
                  <a:lnTo>
                    <a:pt x="126245" y="160682"/>
                  </a:lnTo>
                  <a:lnTo>
                    <a:pt x="132729" y="161295"/>
                  </a:lnTo>
                  <a:lnTo>
                    <a:pt x="139909" y="162656"/>
                  </a:lnTo>
                  <a:lnTo>
                    <a:pt x="147553" y="164517"/>
                  </a:lnTo>
                  <a:lnTo>
                    <a:pt x="155507" y="166709"/>
                  </a:lnTo>
                  <a:lnTo>
                    <a:pt x="171965" y="171685"/>
                  </a:lnTo>
                  <a:lnTo>
                    <a:pt x="205813" y="182641"/>
                  </a:lnTo>
                  <a:lnTo>
                    <a:pt x="213397" y="184507"/>
                  </a:lnTo>
                  <a:lnTo>
                    <a:pt x="220358" y="185751"/>
                  </a:lnTo>
                  <a:lnTo>
                    <a:pt x="226903" y="186580"/>
                  </a:lnTo>
                  <a:lnTo>
                    <a:pt x="233172" y="189038"/>
                  </a:lnTo>
                  <a:lnTo>
                    <a:pt x="239256" y="192582"/>
                  </a:lnTo>
                  <a:lnTo>
                    <a:pt x="245217" y="196849"/>
                  </a:lnTo>
                  <a:lnTo>
                    <a:pt x="251096" y="200647"/>
                  </a:lnTo>
                  <a:lnTo>
                    <a:pt x="256921" y="204131"/>
                  </a:lnTo>
                  <a:lnTo>
                    <a:pt x="262709" y="207406"/>
                  </a:lnTo>
                  <a:lnTo>
                    <a:pt x="274220" y="213585"/>
                  </a:lnTo>
                  <a:lnTo>
                    <a:pt x="279956" y="216567"/>
                  </a:lnTo>
                  <a:lnTo>
                    <a:pt x="288870" y="222419"/>
                  </a:lnTo>
                  <a:lnTo>
                    <a:pt x="292581" y="225313"/>
                  </a:lnTo>
                  <a:lnTo>
                    <a:pt x="299244" y="233609"/>
                  </a:lnTo>
                  <a:lnTo>
                    <a:pt x="304427" y="242693"/>
                  </a:lnTo>
                  <a:lnTo>
                    <a:pt x="306732" y="249906"/>
                  </a:lnTo>
                  <a:lnTo>
                    <a:pt x="307755" y="258827"/>
                  </a:lnTo>
                  <a:lnTo>
                    <a:pt x="308210" y="268189"/>
                  </a:lnTo>
                  <a:lnTo>
                    <a:pt x="308413" y="275525"/>
                  </a:lnTo>
                  <a:lnTo>
                    <a:pt x="305963" y="284500"/>
                  </a:lnTo>
                  <a:lnTo>
                    <a:pt x="301699" y="293887"/>
                  </a:lnTo>
                  <a:lnTo>
                    <a:pt x="293943" y="304526"/>
                  </a:lnTo>
                  <a:lnTo>
                    <a:pt x="285613" y="314664"/>
                  </a:lnTo>
                  <a:lnTo>
                    <a:pt x="279954" y="324120"/>
                  </a:lnTo>
                  <a:lnTo>
                    <a:pt x="271724" y="332133"/>
                  </a:lnTo>
                  <a:lnTo>
                    <a:pt x="266863" y="335603"/>
                  </a:lnTo>
                  <a:lnTo>
                    <a:pt x="261717" y="338869"/>
                  </a:lnTo>
                  <a:lnTo>
                    <a:pt x="256381" y="341999"/>
                  </a:lnTo>
                  <a:lnTo>
                    <a:pt x="250919" y="345038"/>
                  </a:lnTo>
                  <a:lnTo>
                    <a:pt x="239770" y="350955"/>
                  </a:lnTo>
                  <a:lnTo>
                    <a:pt x="234130" y="353867"/>
                  </a:lnTo>
                  <a:lnTo>
                    <a:pt x="227512" y="355807"/>
                  </a:lnTo>
                  <a:lnTo>
                    <a:pt x="220243" y="357101"/>
                  </a:lnTo>
                  <a:lnTo>
                    <a:pt x="212539" y="357964"/>
                  </a:lnTo>
                  <a:lnTo>
                    <a:pt x="204546" y="359491"/>
                  </a:lnTo>
                  <a:lnTo>
                    <a:pt x="196360" y="361462"/>
                  </a:lnTo>
                  <a:lnTo>
                    <a:pt x="188045" y="363729"/>
                  </a:lnTo>
                  <a:lnTo>
                    <a:pt x="180597" y="365240"/>
                  </a:lnTo>
                  <a:lnTo>
                    <a:pt x="173726" y="366247"/>
                  </a:lnTo>
                  <a:lnTo>
                    <a:pt x="167241" y="366919"/>
                  </a:lnTo>
                  <a:lnTo>
                    <a:pt x="161012" y="367366"/>
                  </a:lnTo>
                  <a:lnTo>
                    <a:pt x="154954" y="367665"/>
                  </a:lnTo>
                  <a:lnTo>
                    <a:pt x="142192" y="367996"/>
                  </a:lnTo>
                  <a:lnTo>
                    <a:pt x="126994" y="368144"/>
                  </a:lnTo>
                  <a:lnTo>
                    <a:pt x="120846" y="367230"/>
                  </a:lnTo>
                  <a:lnTo>
                    <a:pt x="111474" y="363676"/>
                  </a:lnTo>
                  <a:lnTo>
                    <a:pt x="106689" y="362347"/>
                  </a:lnTo>
                  <a:lnTo>
                    <a:pt x="101594" y="361461"/>
                  </a:lnTo>
                  <a:lnTo>
                    <a:pt x="96293" y="360870"/>
                  </a:lnTo>
                  <a:lnTo>
                    <a:pt x="90854" y="359524"/>
                  </a:lnTo>
                  <a:lnTo>
                    <a:pt x="85322" y="357674"/>
                  </a:lnTo>
                  <a:lnTo>
                    <a:pt x="79729" y="355488"/>
                  </a:lnTo>
                  <a:lnTo>
                    <a:pt x="75049" y="352126"/>
                  </a:lnTo>
                  <a:lnTo>
                    <a:pt x="67308" y="343310"/>
                  </a:lnTo>
                  <a:lnTo>
                    <a:pt x="63910" y="340197"/>
                  </a:lnTo>
                  <a:lnTo>
                    <a:pt x="60692" y="338122"/>
                  </a:lnTo>
                  <a:lnTo>
                    <a:pt x="57595" y="336739"/>
                  </a:lnTo>
                  <a:lnTo>
                    <a:pt x="49073" y="330121"/>
                  </a:lnTo>
                  <a:lnTo>
                    <a:pt x="40841" y="321783"/>
                  </a:lnTo>
                  <a:lnTo>
                    <a:pt x="37182" y="314902"/>
                  </a:lnTo>
                  <a:lnTo>
                    <a:pt x="34301" y="312686"/>
                  </a:lnTo>
                  <a:lnTo>
                    <a:pt x="30476" y="311209"/>
                  </a:lnTo>
                  <a:lnTo>
                    <a:pt x="26020" y="310224"/>
                  </a:lnTo>
                  <a:lnTo>
                    <a:pt x="18530" y="306590"/>
                  </a:lnTo>
                  <a:lnTo>
                    <a:pt x="15199" y="304287"/>
                  </a:lnTo>
                  <a:lnTo>
                    <a:pt x="12978" y="301799"/>
                  </a:lnTo>
                  <a:lnTo>
                    <a:pt x="11498" y="299188"/>
                  </a:lnTo>
                  <a:lnTo>
                    <a:pt x="10511" y="296495"/>
                  </a:lnTo>
                  <a:lnTo>
                    <a:pt x="6874" y="290963"/>
                  </a:lnTo>
                  <a:lnTo>
                    <a:pt x="4571" y="288154"/>
                  </a:lnTo>
                  <a:lnTo>
                    <a:pt x="3036" y="285329"/>
                  </a:lnTo>
                  <a:lnTo>
                    <a:pt x="369" y="275649"/>
                  </a:lnTo>
                  <a:lnTo>
                    <a:pt x="0" y="266731"/>
                  </a:lnTo>
                  <a:lnTo>
                    <a:pt x="941" y="266284"/>
                  </a:lnTo>
                  <a:lnTo>
                    <a:pt x="8537" y="2653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0" name="SMARTPenAnnotation338"/>
            <p:cNvSpPr/>
            <p:nvPr/>
          </p:nvSpPr>
          <p:spPr>
            <a:xfrm>
              <a:off x="4521800" y="1654492"/>
              <a:ext cx="170088" cy="154296"/>
            </a:xfrm>
            <a:custGeom>
              <a:avLst/>
              <a:gdLst/>
              <a:ahLst/>
              <a:cxnLst/>
              <a:rect l="0" t="0" r="0" b="0"/>
              <a:pathLst>
                <a:path w="170088" h="154296">
                  <a:moveTo>
                    <a:pt x="58772" y="0"/>
                  </a:moveTo>
                  <a:lnTo>
                    <a:pt x="50231" y="0"/>
                  </a:lnTo>
                  <a:lnTo>
                    <a:pt x="13017" y="37182"/>
                  </a:lnTo>
                  <a:lnTo>
                    <a:pt x="11124" y="40028"/>
                  </a:lnTo>
                  <a:lnTo>
                    <a:pt x="9862" y="42878"/>
                  </a:lnTo>
                  <a:lnTo>
                    <a:pt x="9020" y="45730"/>
                  </a:lnTo>
                  <a:lnTo>
                    <a:pt x="8459" y="48584"/>
                  </a:lnTo>
                  <a:lnTo>
                    <a:pt x="8085" y="51440"/>
                  </a:lnTo>
                  <a:lnTo>
                    <a:pt x="7835" y="54296"/>
                  </a:lnTo>
                  <a:lnTo>
                    <a:pt x="6717" y="58105"/>
                  </a:lnTo>
                  <a:lnTo>
                    <a:pt x="5019" y="62549"/>
                  </a:lnTo>
                  <a:lnTo>
                    <a:pt x="2934" y="67417"/>
                  </a:lnTo>
                  <a:lnTo>
                    <a:pt x="1544" y="71615"/>
                  </a:lnTo>
                  <a:lnTo>
                    <a:pt x="618" y="75366"/>
                  </a:lnTo>
                  <a:lnTo>
                    <a:pt x="0" y="78819"/>
                  </a:lnTo>
                  <a:lnTo>
                    <a:pt x="540" y="83026"/>
                  </a:lnTo>
                  <a:lnTo>
                    <a:pt x="1854" y="87735"/>
                  </a:lnTo>
                  <a:lnTo>
                    <a:pt x="3681" y="92780"/>
                  </a:lnTo>
                  <a:lnTo>
                    <a:pt x="4900" y="97096"/>
                  </a:lnTo>
                  <a:lnTo>
                    <a:pt x="5712" y="100926"/>
                  </a:lnTo>
                  <a:lnTo>
                    <a:pt x="6254" y="104431"/>
                  </a:lnTo>
                  <a:lnTo>
                    <a:pt x="6615" y="107721"/>
                  </a:lnTo>
                  <a:lnTo>
                    <a:pt x="6856" y="110866"/>
                  </a:lnTo>
                  <a:lnTo>
                    <a:pt x="7016" y="113916"/>
                  </a:lnTo>
                  <a:lnTo>
                    <a:pt x="7195" y="122384"/>
                  </a:lnTo>
                  <a:lnTo>
                    <a:pt x="7242" y="127310"/>
                  </a:lnTo>
                  <a:lnTo>
                    <a:pt x="8226" y="131546"/>
                  </a:lnTo>
                  <a:lnTo>
                    <a:pt x="9835" y="135322"/>
                  </a:lnTo>
                  <a:lnTo>
                    <a:pt x="11860" y="138792"/>
                  </a:lnTo>
                  <a:lnTo>
                    <a:pt x="14162" y="141106"/>
                  </a:lnTo>
                  <a:lnTo>
                    <a:pt x="16649" y="142648"/>
                  </a:lnTo>
                  <a:lnTo>
                    <a:pt x="19260" y="143676"/>
                  </a:lnTo>
                  <a:lnTo>
                    <a:pt x="21953" y="145314"/>
                  </a:lnTo>
                  <a:lnTo>
                    <a:pt x="24701" y="147359"/>
                  </a:lnTo>
                  <a:lnTo>
                    <a:pt x="27486" y="149674"/>
                  </a:lnTo>
                  <a:lnTo>
                    <a:pt x="31247" y="151218"/>
                  </a:lnTo>
                  <a:lnTo>
                    <a:pt x="35660" y="152247"/>
                  </a:lnTo>
                  <a:lnTo>
                    <a:pt x="40506" y="152933"/>
                  </a:lnTo>
                  <a:lnTo>
                    <a:pt x="44690" y="153390"/>
                  </a:lnTo>
                  <a:lnTo>
                    <a:pt x="48431" y="153695"/>
                  </a:lnTo>
                  <a:lnTo>
                    <a:pt x="51878" y="153898"/>
                  </a:lnTo>
                  <a:lnTo>
                    <a:pt x="60788" y="154124"/>
                  </a:lnTo>
                  <a:lnTo>
                    <a:pt x="86963" y="154295"/>
                  </a:lnTo>
                  <a:lnTo>
                    <a:pt x="90901" y="153346"/>
                  </a:lnTo>
                  <a:lnTo>
                    <a:pt x="95432" y="151760"/>
                  </a:lnTo>
                  <a:lnTo>
                    <a:pt x="100357" y="149751"/>
                  </a:lnTo>
                  <a:lnTo>
                    <a:pt x="105545" y="147459"/>
                  </a:lnTo>
                  <a:lnTo>
                    <a:pt x="116390" y="142372"/>
                  </a:lnTo>
                  <a:lnTo>
                    <a:pt x="120997" y="139682"/>
                  </a:lnTo>
                  <a:lnTo>
                    <a:pt x="125020" y="136937"/>
                  </a:lnTo>
                  <a:lnTo>
                    <a:pt x="128655" y="134154"/>
                  </a:lnTo>
                  <a:lnTo>
                    <a:pt x="132031" y="131346"/>
                  </a:lnTo>
                  <a:lnTo>
                    <a:pt x="135234" y="128521"/>
                  </a:lnTo>
                  <a:lnTo>
                    <a:pt x="138321" y="125686"/>
                  </a:lnTo>
                  <a:lnTo>
                    <a:pt x="142285" y="122843"/>
                  </a:lnTo>
                  <a:lnTo>
                    <a:pt x="146832" y="119996"/>
                  </a:lnTo>
                  <a:lnTo>
                    <a:pt x="151769" y="117145"/>
                  </a:lnTo>
                  <a:lnTo>
                    <a:pt x="155060" y="114291"/>
                  </a:lnTo>
                  <a:lnTo>
                    <a:pt x="157254" y="111437"/>
                  </a:lnTo>
                  <a:lnTo>
                    <a:pt x="158717" y="108581"/>
                  </a:lnTo>
                  <a:lnTo>
                    <a:pt x="160644" y="105725"/>
                  </a:lnTo>
                  <a:lnTo>
                    <a:pt x="162882" y="102868"/>
                  </a:lnTo>
                  <a:lnTo>
                    <a:pt x="165326" y="100011"/>
                  </a:lnTo>
                  <a:lnTo>
                    <a:pt x="166956" y="97154"/>
                  </a:lnTo>
                  <a:lnTo>
                    <a:pt x="168042" y="94297"/>
                  </a:lnTo>
                  <a:lnTo>
                    <a:pt x="168766" y="91440"/>
                  </a:lnTo>
                  <a:lnTo>
                    <a:pt x="169249" y="87630"/>
                  </a:lnTo>
                  <a:lnTo>
                    <a:pt x="169571" y="83185"/>
                  </a:lnTo>
                  <a:lnTo>
                    <a:pt x="169928" y="74119"/>
                  </a:lnTo>
                  <a:lnTo>
                    <a:pt x="170087" y="66914"/>
                  </a:lnTo>
                  <a:lnTo>
                    <a:pt x="169178" y="63659"/>
                  </a:lnTo>
                  <a:lnTo>
                    <a:pt x="167618" y="60537"/>
                  </a:lnTo>
                  <a:lnTo>
                    <a:pt x="165626" y="57503"/>
                  </a:lnTo>
                  <a:lnTo>
                    <a:pt x="163346" y="54528"/>
                  </a:lnTo>
                  <a:lnTo>
                    <a:pt x="160873" y="51592"/>
                  </a:lnTo>
                  <a:lnTo>
                    <a:pt x="158272" y="48682"/>
                  </a:lnTo>
                  <a:lnTo>
                    <a:pt x="152842" y="42909"/>
                  </a:lnTo>
                  <a:lnTo>
                    <a:pt x="150060" y="40036"/>
                  </a:lnTo>
                  <a:lnTo>
                    <a:pt x="146301" y="38121"/>
                  </a:lnTo>
                  <a:lnTo>
                    <a:pt x="141890" y="36844"/>
                  </a:lnTo>
                  <a:lnTo>
                    <a:pt x="137044" y="35993"/>
                  </a:lnTo>
                  <a:lnTo>
                    <a:pt x="132860" y="34472"/>
                  </a:lnTo>
                  <a:lnTo>
                    <a:pt x="129119" y="32507"/>
                  </a:lnTo>
                  <a:lnTo>
                    <a:pt x="125673" y="30244"/>
                  </a:lnTo>
                  <a:lnTo>
                    <a:pt x="121470" y="28735"/>
                  </a:lnTo>
                  <a:lnTo>
                    <a:pt x="116763" y="27729"/>
                  </a:lnTo>
                  <a:lnTo>
                    <a:pt x="111721" y="27059"/>
                  </a:lnTo>
                  <a:lnTo>
                    <a:pt x="107406" y="25659"/>
                  </a:lnTo>
                  <a:lnTo>
                    <a:pt x="103577" y="23774"/>
                  </a:lnTo>
                  <a:lnTo>
                    <a:pt x="100072" y="21564"/>
                  </a:lnTo>
                  <a:lnTo>
                    <a:pt x="95830" y="20091"/>
                  </a:lnTo>
                  <a:lnTo>
                    <a:pt x="91098" y="19109"/>
                  </a:lnTo>
                  <a:lnTo>
                    <a:pt x="86037" y="18454"/>
                  </a:lnTo>
                  <a:lnTo>
                    <a:pt x="80759" y="18018"/>
                  </a:lnTo>
                  <a:lnTo>
                    <a:pt x="75335" y="17727"/>
                  </a:lnTo>
                  <a:lnTo>
                    <a:pt x="61140" y="17317"/>
                  </a:lnTo>
                  <a:lnTo>
                    <a:pt x="57493" y="17260"/>
                  </a:lnTo>
                  <a:lnTo>
                    <a:pt x="54109" y="18174"/>
                  </a:lnTo>
                  <a:lnTo>
                    <a:pt x="50901" y="19736"/>
                  </a:lnTo>
                  <a:lnTo>
                    <a:pt x="47810" y="21730"/>
                  </a:lnTo>
                  <a:lnTo>
                    <a:pt x="44797" y="23059"/>
                  </a:lnTo>
                  <a:lnTo>
                    <a:pt x="41835" y="23945"/>
                  </a:lnTo>
                  <a:lnTo>
                    <a:pt x="38908" y="24536"/>
                  </a:lnTo>
                  <a:lnTo>
                    <a:pt x="36004" y="24930"/>
                  </a:lnTo>
                  <a:lnTo>
                    <a:pt x="33116" y="25193"/>
                  </a:lnTo>
                  <a:lnTo>
                    <a:pt x="24482" y="2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1" name="SMARTPenAnnotation339"/>
            <p:cNvSpPr/>
            <p:nvPr/>
          </p:nvSpPr>
          <p:spPr>
            <a:xfrm>
              <a:off x="4777740" y="1474469"/>
              <a:ext cx="180023" cy="377192"/>
            </a:xfrm>
            <a:custGeom>
              <a:avLst/>
              <a:gdLst/>
              <a:ahLst/>
              <a:cxnLst/>
              <a:rect l="0" t="0" r="0" b="0"/>
              <a:pathLst>
                <a:path w="180023" h="377192">
                  <a:moveTo>
                    <a:pt x="0" y="0"/>
                  </a:moveTo>
                  <a:lnTo>
                    <a:pt x="0" y="82913"/>
                  </a:lnTo>
                  <a:lnTo>
                    <a:pt x="2540" y="94318"/>
                  </a:lnTo>
                  <a:lnTo>
                    <a:pt x="5891" y="105737"/>
                  </a:lnTo>
                  <a:lnTo>
                    <a:pt x="7381" y="117162"/>
                  </a:lnTo>
                  <a:lnTo>
                    <a:pt x="7778" y="123828"/>
                  </a:lnTo>
                  <a:lnTo>
                    <a:pt x="8219" y="138855"/>
                  </a:lnTo>
                  <a:lnTo>
                    <a:pt x="8563" y="209806"/>
                  </a:lnTo>
                  <a:lnTo>
                    <a:pt x="9518" y="217023"/>
                  </a:lnTo>
                  <a:lnTo>
                    <a:pt x="11108" y="224692"/>
                  </a:lnTo>
                  <a:lnTo>
                    <a:pt x="13120" y="232663"/>
                  </a:lnTo>
                  <a:lnTo>
                    <a:pt x="14462" y="239881"/>
                  </a:lnTo>
                  <a:lnTo>
                    <a:pt x="15356" y="246599"/>
                  </a:lnTo>
                  <a:lnTo>
                    <a:pt x="15952" y="252982"/>
                  </a:lnTo>
                  <a:lnTo>
                    <a:pt x="17302" y="260095"/>
                  </a:lnTo>
                  <a:lnTo>
                    <a:pt x="19155" y="267694"/>
                  </a:lnTo>
                  <a:lnTo>
                    <a:pt x="21342" y="275618"/>
                  </a:lnTo>
                  <a:lnTo>
                    <a:pt x="22801" y="282805"/>
                  </a:lnTo>
                  <a:lnTo>
                    <a:pt x="23773" y="289502"/>
                  </a:lnTo>
                  <a:lnTo>
                    <a:pt x="24420" y="295872"/>
                  </a:lnTo>
                  <a:lnTo>
                    <a:pt x="27681" y="305489"/>
                  </a:lnTo>
                  <a:lnTo>
                    <a:pt x="29884" y="309387"/>
                  </a:lnTo>
                  <a:lnTo>
                    <a:pt x="32331" y="318798"/>
                  </a:lnTo>
                  <a:lnTo>
                    <a:pt x="32984" y="323975"/>
                  </a:lnTo>
                  <a:lnTo>
                    <a:pt x="36249" y="332267"/>
                  </a:lnTo>
                  <a:lnTo>
                    <a:pt x="39923" y="339127"/>
                  </a:lnTo>
                  <a:lnTo>
                    <a:pt x="41556" y="345351"/>
                  </a:lnTo>
                  <a:lnTo>
                    <a:pt x="42604" y="356155"/>
                  </a:lnTo>
                  <a:lnTo>
                    <a:pt x="42747" y="358316"/>
                  </a:lnTo>
                  <a:lnTo>
                    <a:pt x="45351" y="361817"/>
                  </a:lnTo>
                  <a:lnTo>
                    <a:pt x="50233" y="367275"/>
                  </a:lnTo>
                  <a:lnTo>
                    <a:pt x="50633" y="366770"/>
                  </a:lnTo>
                  <a:lnTo>
                    <a:pt x="51079" y="363669"/>
                  </a:lnTo>
                  <a:lnTo>
                    <a:pt x="50245" y="362461"/>
                  </a:lnTo>
                  <a:lnTo>
                    <a:pt x="48736" y="361656"/>
                  </a:lnTo>
                  <a:lnTo>
                    <a:pt x="44023" y="360364"/>
                  </a:lnTo>
                  <a:lnTo>
                    <a:pt x="43636" y="359305"/>
                  </a:lnTo>
                  <a:lnTo>
                    <a:pt x="43206" y="355589"/>
                  </a:lnTo>
                  <a:lnTo>
                    <a:pt x="42139" y="353264"/>
                  </a:lnTo>
                  <a:lnTo>
                    <a:pt x="38413" y="348142"/>
                  </a:lnTo>
                  <a:lnTo>
                    <a:pt x="37038" y="344490"/>
                  </a:lnTo>
                  <a:lnTo>
                    <a:pt x="35511" y="335352"/>
                  </a:lnTo>
                  <a:lnTo>
                    <a:pt x="34651" y="324048"/>
                  </a:lnTo>
                  <a:lnTo>
                    <a:pt x="35484" y="320807"/>
                  </a:lnTo>
                  <a:lnTo>
                    <a:pt x="40252" y="310743"/>
                  </a:lnTo>
                  <a:lnTo>
                    <a:pt x="41702" y="301303"/>
                  </a:lnTo>
                  <a:lnTo>
                    <a:pt x="44886" y="290758"/>
                  </a:lnTo>
                  <a:lnTo>
                    <a:pt x="48524" y="280674"/>
                  </a:lnTo>
                  <a:lnTo>
                    <a:pt x="50141" y="273017"/>
                  </a:lnTo>
                  <a:lnTo>
                    <a:pt x="53400" y="266439"/>
                  </a:lnTo>
                  <a:lnTo>
                    <a:pt x="55602" y="263351"/>
                  </a:lnTo>
                  <a:lnTo>
                    <a:pt x="58976" y="260340"/>
                  </a:lnTo>
                  <a:lnTo>
                    <a:pt x="63130" y="257380"/>
                  </a:lnTo>
                  <a:lnTo>
                    <a:pt x="67804" y="254454"/>
                  </a:lnTo>
                  <a:lnTo>
                    <a:pt x="71872" y="251552"/>
                  </a:lnTo>
                  <a:lnTo>
                    <a:pt x="75537" y="248664"/>
                  </a:lnTo>
                  <a:lnTo>
                    <a:pt x="78933" y="245786"/>
                  </a:lnTo>
                  <a:lnTo>
                    <a:pt x="82149" y="242915"/>
                  </a:lnTo>
                  <a:lnTo>
                    <a:pt x="88263" y="237185"/>
                  </a:lnTo>
                  <a:lnTo>
                    <a:pt x="91227" y="235276"/>
                  </a:lnTo>
                  <a:lnTo>
                    <a:pt x="94155" y="234003"/>
                  </a:lnTo>
                  <a:lnTo>
                    <a:pt x="97060" y="233155"/>
                  </a:lnTo>
                  <a:lnTo>
                    <a:pt x="99949" y="232589"/>
                  </a:lnTo>
                  <a:lnTo>
                    <a:pt x="102827" y="232212"/>
                  </a:lnTo>
                  <a:lnTo>
                    <a:pt x="105699" y="231961"/>
                  </a:lnTo>
                  <a:lnTo>
                    <a:pt x="108566" y="232746"/>
                  </a:lnTo>
                  <a:lnTo>
                    <a:pt x="111429" y="234222"/>
                  </a:lnTo>
                  <a:lnTo>
                    <a:pt x="114291" y="236158"/>
                  </a:lnTo>
                  <a:lnTo>
                    <a:pt x="118104" y="237449"/>
                  </a:lnTo>
                  <a:lnTo>
                    <a:pt x="122551" y="238309"/>
                  </a:lnTo>
                  <a:lnTo>
                    <a:pt x="127420" y="238883"/>
                  </a:lnTo>
                  <a:lnTo>
                    <a:pt x="130667" y="240218"/>
                  </a:lnTo>
                  <a:lnTo>
                    <a:pt x="132831" y="242061"/>
                  </a:lnTo>
                  <a:lnTo>
                    <a:pt x="138417" y="251745"/>
                  </a:lnTo>
                  <a:lnTo>
                    <a:pt x="148838" y="272084"/>
                  </a:lnTo>
                  <a:lnTo>
                    <a:pt x="157235" y="288792"/>
                  </a:lnTo>
                  <a:lnTo>
                    <a:pt x="160370" y="297580"/>
                  </a:lnTo>
                  <a:lnTo>
                    <a:pt x="162715" y="305613"/>
                  </a:lnTo>
                  <a:lnTo>
                    <a:pt x="166932" y="315533"/>
                  </a:lnTo>
                  <a:lnTo>
                    <a:pt x="169442" y="326292"/>
                  </a:lnTo>
                  <a:lnTo>
                    <a:pt x="170557" y="336472"/>
                  </a:lnTo>
                  <a:lnTo>
                    <a:pt x="171053" y="344171"/>
                  </a:lnTo>
                  <a:lnTo>
                    <a:pt x="172138" y="347557"/>
                  </a:lnTo>
                  <a:lnTo>
                    <a:pt x="177262" y="356875"/>
                  </a:lnTo>
                  <a:lnTo>
                    <a:pt x="178796" y="362764"/>
                  </a:lnTo>
                  <a:lnTo>
                    <a:pt x="179780" y="373353"/>
                  </a:lnTo>
                  <a:lnTo>
                    <a:pt x="180022" y="3771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2" name="SMARTPenAnnotation340"/>
            <p:cNvSpPr/>
            <p:nvPr/>
          </p:nvSpPr>
          <p:spPr>
            <a:xfrm>
              <a:off x="5077813" y="1467123"/>
              <a:ext cx="351438" cy="367392"/>
            </a:xfrm>
            <a:custGeom>
              <a:avLst/>
              <a:gdLst/>
              <a:ahLst/>
              <a:cxnLst/>
              <a:rect l="0" t="0" r="0" b="0"/>
              <a:pathLst>
                <a:path w="351438" h="367392">
                  <a:moveTo>
                    <a:pt x="351437" y="33064"/>
                  </a:moveTo>
                  <a:lnTo>
                    <a:pt x="344056" y="33064"/>
                  </a:lnTo>
                  <a:lnTo>
                    <a:pt x="336256" y="27173"/>
                  </a:lnTo>
                  <a:lnTo>
                    <a:pt x="328312" y="24334"/>
                  </a:lnTo>
                  <a:lnTo>
                    <a:pt x="319926" y="18836"/>
                  </a:lnTo>
                  <a:lnTo>
                    <a:pt x="311408" y="15831"/>
                  </a:lnTo>
                  <a:lnTo>
                    <a:pt x="302852" y="10284"/>
                  </a:lnTo>
                  <a:lnTo>
                    <a:pt x="297141" y="8652"/>
                  </a:lnTo>
                  <a:lnTo>
                    <a:pt x="288888" y="7927"/>
                  </a:lnTo>
                  <a:lnTo>
                    <a:pt x="284020" y="7733"/>
                  </a:lnTo>
                  <a:lnTo>
                    <a:pt x="273531" y="4978"/>
                  </a:lnTo>
                  <a:lnTo>
                    <a:pt x="268067" y="2910"/>
                  </a:lnTo>
                  <a:lnTo>
                    <a:pt x="262519" y="1532"/>
                  </a:lnTo>
                  <a:lnTo>
                    <a:pt x="256916" y="612"/>
                  </a:lnTo>
                  <a:lnTo>
                    <a:pt x="251275" y="0"/>
                  </a:lnTo>
                  <a:lnTo>
                    <a:pt x="245610" y="544"/>
                  </a:lnTo>
                  <a:lnTo>
                    <a:pt x="239928" y="1859"/>
                  </a:lnTo>
                  <a:lnTo>
                    <a:pt x="234235" y="3688"/>
                  </a:lnTo>
                  <a:lnTo>
                    <a:pt x="228535" y="4907"/>
                  </a:lnTo>
                  <a:lnTo>
                    <a:pt x="222830" y="5721"/>
                  </a:lnTo>
                  <a:lnTo>
                    <a:pt x="217121" y="6263"/>
                  </a:lnTo>
                  <a:lnTo>
                    <a:pt x="210458" y="7576"/>
                  </a:lnTo>
                  <a:lnTo>
                    <a:pt x="203158" y="9405"/>
                  </a:lnTo>
                  <a:lnTo>
                    <a:pt x="195434" y="11576"/>
                  </a:lnTo>
                  <a:lnTo>
                    <a:pt x="188380" y="13976"/>
                  </a:lnTo>
                  <a:lnTo>
                    <a:pt x="181772" y="16529"/>
                  </a:lnTo>
                  <a:lnTo>
                    <a:pt x="175462" y="19183"/>
                  </a:lnTo>
                  <a:lnTo>
                    <a:pt x="168398" y="20953"/>
                  </a:lnTo>
                  <a:lnTo>
                    <a:pt x="160831" y="22132"/>
                  </a:lnTo>
                  <a:lnTo>
                    <a:pt x="152928" y="22919"/>
                  </a:lnTo>
                  <a:lnTo>
                    <a:pt x="145756" y="24396"/>
                  </a:lnTo>
                  <a:lnTo>
                    <a:pt x="139068" y="26333"/>
                  </a:lnTo>
                  <a:lnTo>
                    <a:pt x="132705" y="28576"/>
                  </a:lnTo>
                  <a:lnTo>
                    <a:pt x="126558" y="31977"/>
                  </a:lnTo>
                  <a:lnTo>
                    <a:pt x="120555" y="36149"/>
                  </a:lnTo>
                  <a:lnTo>
                    <a:pt x="114648" y="40836"/>
                  </a:lnTo>
                  <a:lnTo>
                    <a:pt x="108805" y="45865"/>
                  </a:lnTo>
                  <a:lnTo>
                    <a:pt x="103004" y="51123"/>
                  </a:lnTo>
                  <a:lnTo>
                    <a:pt x="91480" y="62045"/>
                  </a:lnTo>
                  <a:lnTo>
                    <a:pt x="28540" y="124509"/>
                  </a:lnTo>
                  <a:lnTo>
                    <a:pt x="23777" y="131175"/>
                  </a:lnTo>
                  <a:lnTo>
                    <a:pt x="19649" y="138476"/>
                  </a:lnTo>
                  <a:lnTo>
                    <a:pt x="15945" y="146201"/>
                  </a:lnTo>
                  <a:lnTo>
                    <a:pt x="13476" y="153256"/>
                  </a:lnTo>
                  <a:lnTo>
                    <a:pt x="11829" y="159865"/>
                  </a:lnTo>
                  <a:lnTo>
                    <a:pt x="10732" y="166175"/>
                  </a:lnTo>
                  <a:lnTo>
                    <a:pt x="9048" y="172287"/>
                  </a:lnTo>
                  <a:lnTo>
                    <a:pt x="6972" y="178267"/>
                  </a:lnTo>
                  <a:lnTo>
                    <a:pt x="4636" y="184159"/>
                  </a:lnTo>
                  <a:lnTo>
                    <a:pt x="3079" y="189991"/>
                  </a:lnTo>
                  <a:lnTo>
                    <a:pt x="2041" y="195785"/>
                  </a:lnTo>
                  <a:lnTo>
                    <a:pt x="1349" y="201552"/>
                  </a:lnTo>
                  <a:lnTo>
                    <a:pt x="887" y="208254"/>
                  </a:lnTo>
                  <a:lnTo>
                    <a:pt x="579" y="215580"/>
                  </a:lnTo>
                  <a:lnTo>
                    <a:pt x="85" y="238767"/>
                  </a:lnTo>
                  <a:lnTo>
                    <a:pt x="0" y="253927"/>
                  </a:lnTo>
                  <a:lnTo>
                    <a:pt x="2520" y="264893"/>
                  </a:lnTo>
                  <a:lnTo>
                    <a:pt x="6815" y="276117"/>
                  </a:lnTo>
                  <a:lnTo>
                    <a:pt x="11899" y="287455"/>
                  </a:lnTo>
                  <a:lnTo>
                    <a:pt x="20116" y="304548"/>
                  </a:lnTo>
                  <a:lnTo>
                    <a:pt x="23876" y="309304"/>
                  </a:lnTo>
                  <a:lnTo>
                    <a:pt x="33134" y="317127"/>
                  </a:lnTo>
                  <a:lnTo>
                    <a:pt x="41059" y="323779"/>
                  </a:lnTo>
                  <a:lnTo>
                    <a:pt x="48708" y="329911"/>
                  </a:lnTo>
                  <a:lnTo>
                    <a:pt x="58458" y="335811"/>
                  </a:lnTo>
                  <a:lnTo>
                    <a:pt x="69141" y="341608"/>
                  </a:lnTo>
                  <a:lnTo>
                    <a:pt x="91523" y="353091"/>
                  </a:lnTo>
                  <a:lnTo>
                    <a:pt x="97198" y="355000"/>
                  </a:lnTo>
                  <a:lnTo>
                    <a:pt x="102887" y="356273"/>
                  </a:lnTo>
                  <a:lnTo>
                    <a:pt x="108584" y="357122"/>
                  </a:lnTo>
                  <a:lnTo>
                    <a:pt x="114287" y="358640"/>
                  </a:lnTo>
                  <a:lnTo>
                    <a:pt x="119995" y="360605"/>
                  </a:lnTo>
                  <a:lnTo>
                    <a:pt x="125705" y="362867"/>
                  </a:lnTo>
                  <a:lnTo>
                    <a:pt x="131416" y="364375"/>
                  </a:lnTo>
                  <a:lnTo>
                    <a:pt x="137129" y="365381"/>
                  </a:lnTo>
                  <a:lnTo>
                    <a:pt x="142842" y="366051"/>
                  </a:lnTo>
                  <a:lnTo>
                    <a:pt x="148556" y="366498"/>
                  </a:lnTo>
                  <a:lnTo>
                    <a:pt x="154271" y="366796"/>
                  </a:lnTo>
                  <a:lnTo>
                    <a:pt x="168874" y="367215"/>
                  </a:lnTo>
                  <a:lnTo>
                    <a:pt x="195121" y="367376"/>
                  </a:lnTo>
                  <a:lnTo>
                    <a:pt x="222849" y="3673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3" name="SMARTPenAnnotation341"/>
            <p:cNvSpPr/>
            <p:nvPr/>
          </p:nvSpPr>
          <p:spPr>
            <a:xfrm>
              <a:off x="5386538" y="1680359"/>
              <a:ext cx="214163" cy="154007"/>
            </a:xfrm>
            <a:custGeom>
              <a:avLst/>
              <a:gdLst/>
              <a:ahLst/>
              <a:cxnLst/>
              <a:rect l="0" t="0" r="0" b="0"/>
              <a:pathLst>
                <a:path w="214163" h="154007">
                  <a:moveTo>
                    <a:pt x="119864" y="34141"/>
                  </a:moveTo>
                  <a:lnTo>
                    <a:pt x="119864" y="13741"/>
                  </a:lnTo>
                  <a:lnTo>
                    <a:pt x="118912" y="11968"/>
                  </a:lnTo>
                  <a:lnTo>
                    <a:pt x="117324" y="10786"/>
                  </a:lnTo>
                  <a:lnTo>
                    <a:pt x="115314" y="9999"/>
                  </a:lnTo>
                  <a:lnTo>
                    <a:pt x="110539" y="9123"/>
                  </a:lnTo>
                  <a:lnTo>
                    <a:pt x="104264" y="8561"/>
                  </a:lnTo>
                  <a:lnTo>
                    <a:pt x="98326" y="8485"/>
                  </a:lnTo>
                  <a:lnTo>
                    <a:pt x="83542" y="8435"/>
                  </a:lnTo>
                  <a:lnTo>
                    <a:pt x="80409" y="9384"/>
                  </a:lnTo>
                  <a:lnTo>
                    <a:pt x="74389" y="12977"/>
                  </a:lnTo>
                  <a:lnTo>
                    <a:pt x="68538" y="17750"/>
                  </a:lnTo>
                  <a:lnTo>
                    <a:pt x="65644" y="20356"/>
                  </a:lnTo>
                  <a:lnTo>
                    <a:pt x="59889" y="25792"/>
                  </a:lnTo>
                  <a:lnTo>
                    <a:pt x="57021" y="28575"/>
                  </a:lnTo>
                  <a:lnTo>
                    <a:pt x="54156" y="32335"/>
                  </a:lnTo>
                  <a:lnTo>
                    <a:pt x="51294" y="36747"/>
                  </a:lnTo>
                  <a:lnTo>
                    <a:pt x="48433" y="41593"/>
                  </a:lnTo>
                  <a:lnTo>
                    <a:pt x="44621" y="45776"/>
                  </a:lnTo>
                  <a:lnTo>
                    <a:pt x="40174" y="49518"/>
                  </a:lnTo>
                  <a:lnTo>
                    <a:pt x="35305" y="52965"/>
                  </a:lnTo>
                  <a:lnTo>
                    <a:pt x="31106" y="57167"/>
                  </a:lnTo>
                  <a:lnTo>
                    <a:pt x="27355" y="61874"/>
                  </a:lnTo>
                  <a:lnTo>
                    <a:pt x="23901" y="66917"/>
                  </a:lnTo>
                  <a:lnTo>
                    <a:pt x="20646" y="72184"/>
                  </a:lnTo>
                  <a:lnTo>
                    <a:pt x="17524" y="77600"/>
                  </a:lnTo>
                  <a:lnTo>
                    <a:pt x="14490" y="83116"/>
                  </a:lnTo>
                  <a:lnTo>
                    <a:pt x="11514" y="87746"/>
                  </a:lnTo>
                  <a:lnTo>
                    <a:pt x="8578" y="91785"/>
                  </a:lnTo>
                  <a:lnTo>
                    <a:pt x="5669" y="95430"/>
                  </a:lnTo>
                  <a:lnTo>
                    <a:pt x="3729" y="99765"/>
                  </a:lnTo>
                  <a:lnTo>
                    <a:pt x="2436" y="104560"/>
                  </a:lnTo>
                  <a:lnTo>
                    <a:pt x="1574" y="109662"/>
                  </a:lnTo>
                  <a:lnTo>
                    <a:pt x="999" y="114016"/>
                  </a:lnTo>
                  <a:lnTo>
                    <a:pt x="616" y="117871"/>
                  </a:lnTo>
                  <a:lnTo>
                    <a:pt x="360" y="121393"/>
                  </a:lnTo>
                  <a:lnTo>
                    <a:pt x="190" y="124694"/>
                  </a:lnTo>
                  <a:lnTo>
                    <a:pt x="0" y="130901"/>
                  </a:lnTo>
                  <a:lnTo>
                    <a:pt x="902" y="133890"/>
                  </a:lnTo>
                  <a:lnTo>
                    <a:pt x="2456" y="136835"/>
                  </a:lnTo>
                  <a:lnTo>
                    <a:pt x="4444" y="139751"/>
                  </a:lnTo>
                  <a:lnTo>
                    <a:pt x="5770" y="142648"/>
                  </a:lnTo>
                  <a:lnTo>
                    <a:pt x="6654" y="145531"/>
                  </a:lnTo>
                  <a:lnTo>
                    <a:pt x="7243" y="148406"/>
                  </a:lnTo>
                  <a:lnTo>
                    <a:pt x="9541" y="150323"/>
                  </a:lnTo>
                  <a:lnTo>
                    <a:pt x="12978" y="151600"/>
                  </a:lnTo>
                  <a:lnTo>
                    <a:pt x="17174" y="152452"/>
                  </a:lnTo>
                  <a:lnTo>
                    <a:pt x="20924" y="153020"/>
                  </a:lnTo>
                  <a:lnTo>
                    <a:pt x="24377" y="153398"/>
                  </a:lnTo>
                  <a:lnTo>
                    <a:pt x="30753" y="153819"/>
                  </a:lnTo>
                  <a:lnTo>
                    <a:pt x="36761" y="154006"/>
                  </a:lnTo>
                  <a:lnTo>
                    <a:pt x="39697" y="153103"/>
                  </a:lnTo>
                  <a:lnTo>
                    <a:pt x="45500" y="149560"/>
                  </a:lnTo>
                  <a:lnTo>
                    <a:pt x="51253" y="144811"/>
                  </a:lnTo>
                  <a:lnTo>
                    <a:pt x="54121" y="142211"/>
                  </a:lnTo>
                  <a:lnTo>
                    <a:pt x="57938" y="139525"/>
                  </a:lnTo>
                  <a:lnTo>
                    <a:pt x="62387" y="136782"/>
                  </a:lnTo>
                  <a:lnTo>
                    <a:pt x="67259" y="134000"/>
                  </a:lnTo>
                  <a:lnTo>
                    <a:pt x="71459" y="130241"/>
                  </a:lnTo>
                  <a:lnTo>
                    <a:pt x="75211" y="125830"/>
                  </a:lnTo>
                  <a:lnTo>
                    <a:pt x="78666" y="120985"/>
                  </a:lnTo>
                  <a:lnTo>
                    <a:pt x="81921" y="116802"/>
                  </a:lnTo>
                  <a:lnTo>
                    <a:pt x="85043" y="113060"/>
                  </a:lnTo>
                  <a:lnTo>
                    <a:pt x="88078" y="109614"/>
                  </a:lnTo>
                  <a:lnTo>
                    <a:pt x="92006" y="106363"/>
                  </a:lnTo>
                  <a:lnTo>
                    <a:pt x="96529" y="103244"/>
                  </a:lnTo>
                  <a:lnTo>
                    <a:pt x="101450" y="100212"/>
                  </a:lnTo>
                  <a:lnTo>
                    <a:pt x="105683" y="96286"/>
                  </a:lnTo>
                  <a:lnTo>
                    <a:pt x="109457" y="91763"/>
                  </a:lnTo>
                  <a:lnTo>
                    <a:pt x="112927" y="86843"/>
                  </a:lnTo>
                  <a:lnTo>
                    <a:pt x="115239" y="81658"/>
                  </a:lnTo>
                  <a:lnTo>
                    <a:pt x="116781" y="76296"/>
                  </a:lnTo>
                  <a:lnTo>
                    <a:pt x="117808" y="70817"/>
                  </a:lnTo>
                  <a:lnTo>
                    <a:pt x="118494" y="66212"/>
                  </a:lnTo>
                  <a:lnTo>
                    <a:pt x="118950" y="62189"/>
                  </a:lnTo>
                  <a:lnTo>
                    <a:pt x="119255" y="58554"/>
                  </a:lnTo>
                  <a:lnTo>
                    <a:pt x="119458" y="54226"/>
                  </a:lnTo>
                  <a:lnTo>
                    <a:pt x="119684" y="44338"/>
                  </a:lnTo>
                  <a:lnTo>
                    <a:pt x="119864" y="0"/>
                  </a:lnTo>
                  <a:lnTo>
                    <a:pt x="119864" y="20006"/>
                  </a:lnTo>
                  <a:lnTo>
                    <a:pt x="120817" y="22812"/>
                  </a:lnTo>
                  <a:lnTo>
                    <a:pt x="122404" y="25636"/>
                  </a:lnTo>
                  <a:lnTo>
                    <a:pt x="124415" y="28471"/>
                  </a:lnTo>
                  <a:lnTo>
                    <a:pt x="125756" y="32266"/>
                  </a:lnTo>
                  <a:lnTo>
                    <a:pt x="126649" y="36701"/>
                  </a:lnTo>
                  <a:lnTo>
                    <a:pt x="127245" y="41562"/>
                  </a:lnTo>
                  <a:lnTo>
                    <a:pt x="127642" y="46708"/>
                  </a:lnTo>
                  <a:lnTo>
                    <a:pt x="127907" y="52044"/>
                  </a:lnTo>
                  <a:lnTo>
                    <a:pt x="128083" y="57506"/>
                  </a:lnTo>
                  <a:lnTo>
                    <a:pt x="128390" y="89887"/>
                  </a:lnTo>
                  <a:lnTo>
                    <a:pt x="128427" y="109287"/>
                  </a:lnTo>
                  <a:lnTo>
                    <a:pt x="129383" y="113766"/>
                  </a:lnTo>
                  <a:lnTo>
                    <a:pt x="130972" y="117704"/>
                  </a:lnTo>
                  <a:lnTo>
                    <a:pt x="132985" y="121282"/>
                  </a:lnTo>
                  <a:lnTo>
                    <a:pt x="135279" y="124620"/>
                  </a:lnTo>
                  <a:lnTo>
                    <a:pt x="137760" y="127798"/>
                  </a:lnTo>
                  <a:lnTo>
                    <a:pt x="140368" y="130869"/>
                  </a:lnTo>
                  <a:lnTo>
                    <a:pt x="143058" y="133869"/>
                  </a:lnTo>
                  <a:lnTo>
                    <a:pt x="152505" y="143852"/>
                  </a:lnTo>
                  <a:lnTo>
                    <a:pt x="154007" y="144429"/>
                  </a:lnTo>
                  <a:lnTo>
                    <a:pt x="160672" y="145241"/>
                  </a:lnTo>
                  <a:lnTo>
                    <a:pt x="165941" y="145431"/>
                  </a:lnTo>
                  <a:lnTo>
                    <a:pt x="174262" y="145538"/>
                  </a:lnTo>
                  <a:lnTo>
                    <a:pt x="178037" y="144601"/>
                  </a:lnTo>
                  <a:lnTo>
                    <a:pt x="182459" y="143023"/>
                  </a:lnTo>
                  <a:lnTo>
                    <a:pt x="187311" y="141019"/>
                  </a:lnTo>
                  <a:lnTo>
                    <a:pt x="192451" y="137778"/>
                  </a:lnTo>
                  <a:lnTo>
                    <a:pt x="197783" y="133712"/>
                  </a:lnTo>
                  <a:lnTo>
                    <a:pt x="214162" y="1198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4" name="SMARTPenAnnotation342"/>
            <p:cNvSpPr/>
            <p:nvPr/>
          </p:nvSpPr>
          <p:spPr>
            <a:xfrm>
              <a:off x="5669282" y="1503821"/>
              <a:ext cx="180021" cy="398843"/>
            </a:xfrm>
            <a:custGeom>
              <a:avLst/>
              <a:gdLst/>
              <a:ahLst/>
              <a:cxnLst/>
              <a:rect l="0" t="0" r="0" b="0"/>
              <a:pathLst>
                <a:path w="180021" h="398843">
                  <a:moveTo>
                    <a:pt x="8570" y="4939"/>
                  </a:moveTo>
                  <a:lnTo>
                    <a:pt x="1189" y="4939"/>
                  </a:lnTo>
                  <a:lnTo>
                    <a:pt x="792" y="3986"/>
                  </a:lnTo>
                  <a:lnTo>
                    <a:pt x="233" y="0"/>
                  </a:lnTo>
                  <a:lnTo>
                    <a:pt x="4" y="11617"/>
                  </a:lnTo>
                  <a:lnTo>
                    <a:pt x="0" y="16797"/>
                  </a:lnTo>
                  <a:lnTo>
                    <a:pt x="2539" y="24814"/>
                  </a:lnTo>
                  <a:lnTo>
                    <a:pt x="5890" y="34727"/>
                  </a:lnTo>
                  <a:lnTo>
                    <a:pt x="7379" y="45483"/>
                  </a:lnTo>
                  <a:lnTo>
                    <a:pt x="8040" y="56613"/>
                  </a:lnTo>
                  <a:lnTo>
                    <a:pt x="8335" y="67910"/>
                  </a:lnTo>
                  <a:lnTo>
                    <a:pt x="8539" y="96393"/>
                  </a:lnTo>
                  <a:lnTo>
                    <a:pt x="9502" y="103055"/>
                  </a:lnTo>
                  <a:lnTo>
                    <a:pt x="11096" y="110355"/>
                  </a:lnTo>
                  <a:lnTo>
                    <a:pt x="13112" y="118079"/>
                  </a:lnTo>
                  <a:lnTo>
                    <a:pt x="14455" y="125133"/>
                  </a:lnTo>
                  <a:lnTo>
                    <a:pt x="15351" y="131740"/>
                  </a:lnTo>
                  <a:lnTo>
                    <a:pt x="15948" y="138051"/>
                  </a:lnTo>
                  <a:lnTo>
                    <a:pt x="16346" y="145115"/>
                  </a:lnTo>
                  <a:lnTo>
                    <a:pt x="16789" y="160584"/>
                  </a:lnTo>
                  <a:lnTo>
                    <a:pt x="17859" y="168710"/>
                  </a:lnTo>
                  <a:lnTo>
                    <a:pt x="19525" y="176984"/>
                  </a:lnTo>
                  <a:lnTo>
                    <a:pt x="21588" y="185358"/>
                  </a:lnTo>
                  <a:lnTo>
                    <a:pt x="22964" y="192846"/>
                  </a:lnTo>
                  <a:lnTo>
                    <a:pt x="23881" y="199743"/>
                  </a:lnTo>
                  <a:lnTo>
                    <a:pt x="24493" y="206245"/>
                  </a:lnTo>
                  <a:lnTo>
                    <a:pt x="24900" y="213438"/>
                  </a:lnTo>
                  <a:lnTo>
                    <a:pt x="25353" y="229050"/>
                  </a:lnTo>
                  <a:lnTo>
                    <a:pt x="26426" y="236261"/>
                  </a:lnTo>
                  <a:lnTo>
                    <a:pt x="28094" y="242974"/>
                  </a:lnTo>
                  <a:lnTo>
                    <a:pt x="30159" y="249354"/>
                  </a:lnTo>
                  <a:lnTo>
                    <a:pt x="32452" y="261522"/>
                  </a:lnTo>
                  <a:lnTo>
                    <a:pt x="33064" y="267435"/>
                  </a:lnTo>
                  <a:lnTo>
                    <a:pt x="33472" y="274233"/>
                  </a:lnTo>
                  <a:lnTo>
                    <a:pt x="33925" y="289408"/>
                  </a:lnTo>
                  <a:lnTo>
                    <a:pt x="34216" y="309697"/>
                  </a:lnTo>
                  <a:lnTo>
                    <a:pt x="34288" y="338831"/>
                  </a:lnTo>
                  <a:lnTo>
                    <a:pt x="34288" y="277687"/>
                  </a:lnTo>
                  <a:lnTo>
                    <a:pt x="36828" y="268718"/>
                  </a:lnTo>
                  <a:lnTo>
                    <a:pt x="40179" y="259334"/>
                  </a:lnTo>
                  <a:lnTo>
                    <a:pt x="41669" y="251988"/>
                  </a:lnTo>
                  <a:lnTo>
                    <a:pt x="44871" y="245548"/>
                  </a:lnTo>
                  <a:lnTo>
                    <a:pt x="49469" y="239511"/>
                  </a:lnTo>
                  <a:lnTo>
                    <a:pt x="54687" y="233653"/>
                  </a:lnTo>
                  <a:lnTo>
                    <a:pt x="60182" y="227874"/>
                  </a:lnTo>
                  <a:lnTo>
                    <a:pt x="71470" y="216404"/>
                  </a:lnTo>
                  <a:lnTo>
                    <a:pt x="75268" y="214495"/>
                  </a:lnTo>
                  <a:lnTo>
                    <a:pt x="79705" y="213223"/>
                  </a:lnTo>
                  <a:lnTo>
                    <a:pt x="84569" y="212375"/>
                  </a:lnTo>
                  <a:lnTo>
                    <a:pt x="88763" y="211809"/>
                  </a:lnTo>
                  <a:lnTo>
                    <a:pt x="92512" y="211433"/>
                  </a:lnTo>
                  <a:lnTo>
                    <a:pt x="95964" y="211181"/>
                  </a:lnTo>
                  <a:lnTo>
                    <a:pt x="99217" y="211966"/>
                  </a:lnTo>
                  <a:lnTo>
                    <a:pt x="102340" y="213442"/>
                  </a:lnTo>
                  <a:lnTo>
                    <a:pt x="105373" y="215378"/>
                  </a:lnTo>
                  <a:lnTo>
                    <a:pt x="109300" y="217622"/>
                  </a:lnTo>
                  <a:lnTo>
                    <a:pt x="118744" y="222654"/>
                  </a:lnTo>
                  <a:lnTo>
                    <a:pt x="134771" y="230843"/>
                  </a:lnTo>
                  <a:lnTo>
                    <a:pt x="138424" y="234599"/>
                  </a:lnTo>
                  <a:lnTo>
                    <a:pt x="140859" y="239008"/>
                  </a:lnTo>
                  <a:lnTo>
                    <a:pt x="142483" y="243852"/>
                  </a:lnTo>
                  <a:lnTo>
                    <a:pt x="145470" y="248034"/>
                  </a:lnTo>
                  <a:lnTo>
                    <a:pt x="149367" y="251775"/>
                  </a:lnTo>
                  <a:lnTo>
                    <a:pt x="153870" y="255221"/>
                  </a:lnTo>
                  <a:lnTo>
                    <a:pt x="157824" y="259424"/>
                  </a:lnTo>
                  <a:lnTo>
                    <a:pt x="161413" y="264130"/>
                  </a:lnTo>
                  <a:lnTo>
                    <a:pt x="164758" y="269173"/>
                  </a:lnTo>
                  <a:lnTo>
                    <a:pt x="168474" y="279856"/>
                  </a:lnTo>
                  <a:lnTo>
                    <a:pt x="171078" y="290954"/>
                  </a:lnTo>
                  <a:lnTo>
                    <a:pt x="175411" y="302236"/>
                  </a:lnTo>
                  <a:lnTo>
                    <a:pt x="177971" y="313601"/>
                  </a:lnTo>
                  <a:lnTo>
                    <a:pt x="179110" y="325002"/>
                  </a:lnTo>
                  <a:lnTo>
                    <a:pt x="179616" y="336419"/>
                  </a:lnTo>
                  <a:lnTo>
                    <a:pt x="179900" y="353557"/>
                  </a:lnTo>
                  <a:lnTo>
                    <a:pt x="180020" y="398842"/>
                  </a:lnTo>
                  <a:lnTo>
                    <a:pt x="180020" y="39070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5" name="SMARTPenAnnotation343"/>
            <p:cNvSpPr/>
            <p:nvPr/>
          </p:nvSpPr>
          <p:spPr>
            <a:xfrm>
              <a:off x="5935027" y="1500187"/>
              <a:ext cx="300039" cy="25719"/>
            </a:xfrm>
            <a:custGeom>
              <a:avLst/>
              <a:gdLst/>
              <a:ahLst/>
              <a:cxnLst/>
              <a:rect l="0" t="0" r="0" b="0"/>
              <a:pathLst>
                <a:path w="300039" h="25719">
                  <a:moveTo>
                    <a:pt x="0" y="25718"/>
                  </a:moveTo>
                  <a:lnTo>
                    <a:pt x="0" y="18337"/>
                  </a:lnTo>
                  <a:lnTo>
                    <a:pt x="953" y="17939"/>
                  </a:lnTo>
                  <a:lnTo>
                    <a:pt x="9325" y="17302"/>
                  </a:lnTo>
                  <a:lnTo>
                    <a:pt x="11932" y="17250"/>
                  </a:lnTo>
                  <a:lnTo>
                    <a:pt x="14622" y="16262"/>
                  </a:lnTo>
                  <a:lnTo>
                    <a:pt x="17368" y="14652"/>
                  </a:lnTo>
                  <a:lnTo>
                    <a:pt x="20151" y="12625"/>
                  </a:lnTo>
                  <a:lnTo>
                    <a:pt x="22959" y="11274"/>
                  </a:lnTo>
                  <a:lnTo>
                    <a:pt x="25784" y="10374"/>
                  </a:lnTo>
                  <a:lnTo>
                    <a:pt x="28619" y="9773"/>
                  </a:lnTo>
                  <a:lnTo>
                    <a:pt x="36849" y="9106"/>
                  </a:lnTo>
                  <a:lnTo>
                    <a:pt x="46858" y="8810"/>
                  </a:lnTo>
                  <a:lnTo>
                    <a:pt x="98865" y="8582"/>
                  </a:lnTo>
                  <a:lnTo>
                    <a:pt x="184433" y="8573"/>
                  </a:lnTo>
                  <a:lnTo>
                    <a:pt x="191535" y="7620"/>
                  </a:lnTo>
                  <a:lnTo>
                    <a:pt x="199128" y="6033"/>
                  </a:lnTo>
                  <a:lnTo>
                    <a:pt x="207046" y="4022"/>
                  </a:lnTo>
                  <a:lnTo>
                    <a:pt x="214231" y="2681"/>
                  </a:lnTo>
                  <a:lnTo>
                    <a:pt x="220926" y="1787"/>
                  </a:lnTo>
                  <a:lnTo>
                    <a:pt x="227294" y="1192"/>
                  </a:lnTo>
                  <a:lnTo>
                    <a:pt x="233444" y="794"/>
                  </a:lnTo>
                  <a:lnTo>
                    <a:pt x="239450" y="530"/>
                  </a:lnTo>
                  <a:lnTo>
                    <a:pt x="251202" y="235"/>
                  </a:lnTo>
                  <a:lnTo>
                    <a:pt x="3000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6" name="SMARTPenAnnotation344"/>
            <p:cNvSpPr/>
            <p:nvPr/>
          </p:nvSpPr>
          <p:spPr>
            <a:xfrm>
              <a:off x="6037897" y="1517332"/>
              <a:ext cx="42863" cy="342901"/>
            </a:xfrm>
            <a:custGeom>
              <a:avLst/>
              <a:gdLst/>
              <a:ahLst/>
              <a:cxnLst/>
              <a:rect l="0" t="0" r="0" b="0"/>
              <a:pathLst>
                <a:path w="42863" h="342901">
                  <a:moveTo>
                    <a:pt x="0" y="0"/>
                  </a:moveTo>
                  <a:lnTo>
                    <a:pt x="4551" y="4551"/>
                  </a:lnTo>
                  <a:lnTo>
                    <a:pt x="5891" y="6844"/>
                  </a:lnTo>
                  <a:lnTo>
                    <a:pt x="6785" y="9325"/>
                  </a:lnTo>
                  <a:lnTo>
                    <a:pt x="7778" y="15575"/>
                  </a:lnTo>
                  <a:lnTo>
                    <a:pt x="8219" y="24702"/>
                  </a:lnTo>
                  <a:lnTo>
                    <a:pt x="9290" y="28850"/>
                  </a:lnTo>
                  <a:lnTo>
                    <a:pt x="10956" y="32569"/>
                  </a:lnTo>
                  <a:lnTo>
                    <a:pt x="13019" y="36000"/>
                  </a:lnTo>
                  <a:lnTo>
                    <a:pt x="14394" y="40192"/>
                  </a:lnTo>
                  <a:lnTo>
                    <a:pt x="15311" y="44892"/>
                  </a:lnTo>
                  <a:lnTo>
                    <a:pt x="16330" y="54242"/>
                  </a:lnTo>
                  <a:lnTo>
                    <a:pt x="16783" y="61573"/>
                  </a:lnTo>
                  <a:lnTo>
                    <a:pt x="17856" y="65814"/>
                  </a:lnTo>
                  <a:lnTo>
                    <a:pt x="19524" y="70546"/>
                  </a:lnTo>
                  <a:lnTo>
                    <a:pt x="21589" y="75605"/>
                  </a:lnTo>
                  <a:lnTo>
                    <a:pt x="22965" y="80884"/>
                  </a:lnTo>
                  <a:lnTo>
                    <a:pt x="23882" y="86308"/>
                  </a:lnTo>
                  <a:lnTo>
                    <a:pt x="24494" y="91828"/>
                  </a:lnTo>
                  <a:lnTo>
                    <a:pt x="24902" y="97414"/>
                  </a:lnTo>
                  <a:lnTo>
                    <a:pt x="25174" y="103043"/>
                  </a:lnTo>
                  <a:lnTo>
                    <a:pt x="25476" y="115329"/>
                  </a:lnTo>
                  <a:lnTo>
                    <a:pt x="25708" y="168243"/>
                  </a:lnTo>
                  <a:lnTo>
                    <a:pt x="26664" y="175027"/>
                  </a:lnTo>
                  <a:lnTo>
                    <a:pt x="28254" y="182407"/>
                  </a:lnTo>
                  <a:lnTo>
                    <a:pt x="30266" y="190185"/>
                  </a:lnTo>
                  <a:lnTo>
                    <a:pt x="31608" y="197275"/>
                  </a:lnTo>
                  <a:lnTo>
                    <a:pt x="32502" y="203906"/>
                  </a:lnTo>
                  <a:lnTo>
                    <a:pt x="33097" y="210233"/>
                  </a:lnTo>
                  <a:lnTo>
                    <a:pt x="33495" y="216355"/>
                  </a:lnTo>
                  <a:lnTo>
                    <a:pt x="33760" y="222342"/>
                  </a:lnTo>
                  <a:lnTo>
                    <a:pt x="34054" y="234074"/>
                  </a:lnTo>
                  <a:lnTo>
                    <a:pt x="34185" y="245638"/>
                  </a:lnTo>
                  <a:lnTo>
                    <a:pt x="33268" y="251389"/>
                  </a:lnTo>
                  <a:lnTo>
                    <a:pt x="31704" y="257127"/>
                  </a:lnTo>
                  <a:lnTo>
                    <a:pt x="29708" y="262858"/>
                  </a:lnTo>
                  <a:lnTo>
                    <a:pt x="28378" y="268584"/>
                  </a:lnTo>
                  <a:lnTo>
                    <a:pt x="27491" y="274306"/>
                  </a:lnTo>
                  <a:lnTo>
                    <a:pt x="26506" y="284791"/>
                  </a:lnTo>
                  <a:lnTo>
                    <a:pt x="26068" y="292626"/>
                  </a:lnTo>
                  <a:lnTo>
                    <a:pt x="26904" y="296049"/>
                  </a:lnTo>
                  <a:lnTo>
                    <a:pt x="28413" y="299284"/>
                  </a:lnTo>
                  <a:lnTo>
                    <a:pt x="30372" y="302392"/>
                  </a:lnTo>
                  <a:lnTo>
                    <a:pt x="31678" y="306370"/>
                  </a:lnTo>
                  <a:lnTo>
                    <a:pt x="32549" y="310927"/>
                  </a:lnTo>
                  <a:lnTo>
                    <a:pt x="33946" y="322826"/>
                  </a:lnTo>
                  <a:lnTo>
                    <a:pt x="34188" y="329438"/>
                  </a:lnTo>
                  <a:lnTo>
                    <a:pt x="35175" y="332020"/>
                  </a:lnTo>
                  <a:lnTo>
                    <a:pt x="36785" y="334694"/>
                  </a:lnTo>
                  <a:lnTo>
                    <a:pt x="42841" y="342872"/>
                  </a:lnTo>
                  <a:lnTo>
                    <a:pt x="42862" y="3429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7" name="SMARTPenAnnotation345"/>
            <p:cNvSpPr/>
            <p:nvPr/>
          </p:nvSpPr>
          <p:spPr>
            <a:xfrm>
              <a:off x="6183641" y="1714500"/>
              <a:ext cx="128532" cy="118675"/>
            </a:xfrm>
            <a:custGeom>
              <a:avLst/>
              <a:gdLst/>
              <a:ahLst/>
              <a:cxnLst/>
              <a:rect l="0" t="0" r="0" b="0"/>
              <a:pathLst>
                <a:path w="128532" h="118675">
                  <a:moveTo>
                    <a:pt x="34279" y="0"/>
                  </a:moveTo>
                  <a:lnTo>
                    <a:pt x="21164" y="0"/>
                  </a:lnTo>
                  <a:lnTo>
                    <a:pt x="19821" y="952"/>
                  </a:lnTo>
                  <a:lnTo>
                    <a:pt x="18925" y="2539"/>
                  </a:lnTo>
                  <a:lnTo>
                    <a:pt x="18328" y="4550"/>
                  </a:lnTo>
                  <a:lnTo>
                    <a:pt x="17930" y="6843"/>
                  </a:lnTo>
                  <a:lnTo>
                    <a:pt x="17664" y="9325"/>
                  </a:lnTo>
                  <a:lnTo>
                    <a:pt x="17487" y="11931"/>
                  </a:lnTo>
                  <a:lnTo>
                    <a:pt x="16417" y="14621"/>
                  </a:lnTo>
                  <a:lnTo>
                    <a:pt x="14751" y="17368"/>
                  </a:lnTo>
                  <a:lnTo>
                    <a:pt x="12688" y="20151"/>
                  </a:lnTo>
                  <a:lnTo>
                    <a:pt x="10360" y="22959"/>
                  </a:lnTo>
                  <a:lnTo>
                    <a:pt x="7855" y="25783"/>
                  </a:lnTo>
                  <a:lnTo>
                    <a:pt x="5233" y="28618"/>
                  </a:lnTo>
                  <a:lnTo>
                    <a:pt x="3485" y="32414"/>
                  </a:lnTo>
                  <a:lnTo>
                    <a:pt x="2319" y="36849"/>
                  </a:lnTo>
                  <a:lnTo>
                    <a:pt x="1543" y="41711"/>
                  </a:lnTo>
                  <a:lnTo>
                    <a:pt x="1024" y="45905"/>
                  </a:lnTo>
                  <a:lnTo>
                    <a:pt x="679" y="49653"/>
                  </a:lnTo>
                  <a:lnTo>
                    <a:pt x="449" y="53104"/>
                  </a:lnTo>
                  <a:lnTo>
                    <a:pt x="296" y="56358"/>
                  </a:lnTo>
                  <a:lnTo>
                    <a:pt x="125" y="62513"/>
                  </a:lnTo>
                  <a:lnTo>
                    <a:pt x="0" y="79979"/>
                  </a:lnTo>
                  <a:lnTo>
                    <a:pt x="949" y="82847"/>
                  </a:lnTo>
                  <a:lnTo>
                    <a:pt x="2534" y="85711"/>
                  </a:lnTo>
                  <a:lnTo>
                    <a:pt x="4543" y="88573"/>
                  </a:lnTo>
                  <a:lnTo>
                    <a:pt x="5882" y="91433"/>
                  </a:lnTo>
                  <a:lnTo>
                    <a:pt x="6775" y="94293"/>
                  </a:lnTo>
                  <a:lnTo>
                    <a:pt x="7371" y="97152"/>
                  </a:lnTo>
                  <a:lnTo>
                    <a:pt x="8720" y="100010"/>
                  </a:lnTo>
                  <a:lnTo>
                    <a:pt x="10572" y="102868"/>
                  </a:lnTo>
                  <a:lnTo>
                    <a:pt x="15837" y="109748"/>
                  </a:lnTo>
                  <a:lnTo>
                    <a:pt x="19098" y="113229"/>
                  </a:lnTo>
                  <a:lnTo>
                    <a:pt x="21300" y="115491"/>
                  </a:lnTo>
                  <a:lnTo>
                    <a:pt x="24674" y="116999"/>
                  </a:lnTo>
                  <a:lnTo>
                    <a:pt x="28828" y="118004"/>
                  </a:lnTo>
                  <a:lnTo>
                    <a:pt x="33503" y="118674"/>
                  </a:lnTo>
                  <a:lnTo>
                    <a:pt x="37571" y="118168"/>
                  </a:lnTo>
                  <a:lnTo>
                    <a:pt x="41236" y="116879"/>
                  </a:lnTo>
                  <a:lnTo>
                    <a:pt x="44632" y="115067"/>
                  </a:lnTo>
                  <a:lnTo>
                    <a:pt x="47848" y="113858"/>
                  </a:lnTo>
                  <a:lnTo>
                    <a:pt x="50945" y="113053"/>
                  </a:lnTo>
                  <a:lnTo>
                    <a:pt x="53962" y="112516"/>
                  </a:lnTo>
                  <a:lnTo>
                    <a:pt x="57879" y="112158"/>
                  </a:lnTo>
                  <a:lnTo>
                    <a:pt x="62394" y="111919"/>
                  </a:lnTo>
                  <a:lnTo>
                    <a:pt x="67310" y="111760"/>
                  </a:lnTo>
                  <a:lnTo>
                    <a:pt x="71539" y="110702"/>
                  </a:lnTo>
                  <a:lnTo>
                    <a:pt x="75312" y="109043"/>
                  </a:lnTo>
                  <a:lnTo>
                    <a:pt x="78779" y="106985"/>
                  </a:lnTo>
                  <a:lnTo>
                    <a:pt x="82995" y="104661"/>
                  </a:lnTo>
                  <a:lnTo>
                    <a:pt x="92761" y="99538"/>
                  </a:lnTo>
                  <a:lnTo>
                    <a:pt x="97079" y="96839"/>
                  </a:lnTo>
                  <a:lnTo>
                    <a:pt x="100911" y="94086"/>
                  </a:lnTo>
                  <a:lnTo>
                    <a:pt x="104418" y="91299"/>
                  </a:lnTo>
                  <a:lnTo>
                    <a:pt x="107708" y="88488"/>
                  </a:lnTo>
                  <a:lnTo>
                    <a:pt x="110854" y="85662"/>
                  </a:lnTo>
                  <a:lnTo>
                    <a:pt x="116889" y="79982"/>
                  </a:lnTo>
                  <a:lnTo>
                    <a:pt x="122747" y="74282"/>
                  </a:lnTo>
                  <a:lnTo>
                    <a:pt x="124690" y="71429"/>
                  </a:lnTo>
                  <a:lnTo>
                    <a:pt x="125985" y="68574"/>
                  </a:lnTo>
                  <a:lnTo>
                    <a:pt x="126849" y="65718"/>
                  </a:lnTo>
                  <a:lnTo>
                    <a:pt x="127425" y="62862"/>
                  </a:lnTo>
                  <a:lnTo>
                    <a:pt x="127809" y="60006"/>
                  </a:lnTo>
                  <a:lnTo>
                    <a:pt x="128064" y="57148"/>
                  </a:lnTo>
                  <a:lnTo>
                    <a:pt x="128235" y="54291"/>
                  </a:lnTo>
                  <a:lnTo>
                    <a:pt x="128424" y="48577"/>
                  </a:lnTo>
                  <a:lnTo>
                    <a:pt x="128531" y="40004"/>
                  </a:lnTo>
                  <a:lnTo>
                    <a:pt x="127593" y="37147"/>
                  </a:lnTo>
                  <a:lnTo>
                    <a:pt x="126016" y="34289"/>
                  </a:lnTo>
                  <a:lnTo>
                    <a:pt x="124012" y="31432"/>
                  </a:lnTo>
                  <a:lnTo>
                    <a:pt x="121723" y="29527"/>
                  </a:lnTo>
                  <a:lnTo>
                    <a:pt x="119245" y="28257"/>
                  </a:lnTo>
                  <a:lnTo>
                    <a:pt x="116640" y="27410"/>
                  </a:lnTo>
                  <a:lnTo>
                    <a:pt x="113951" y="25893"/>
                  </a:lnTo>
                  <a:lnTo>
                    <a:pt x="111206" y="23930"/>
                  </a:lnTo>
                  <a:lnTo>
                    <a:pt x="108424" y="21668"/>
                  </a:lnTo>
                  <a:lnTo>
                    <a:pt x="105616" y="19208"/>
                  </a:lnTo>
                  <a:lnTo>
                    <a:pt x="102792" y="16615"/>
                  </a:lnTo>
                  <a:lnTo>
                    <a:pt x="99957" y="13934"/>
                  </a:lnTo>
                  <a:lnTo>
                    <a:pt x="96161" y="12147"/>
                  </a:lnTo>
                  <a:lnTo>
                    <a:pt x="91726" y="10955"/>
                  </a:lnTo>
                  <a:lnTo>
                    <a:pt x="86865" y="10161"/>
                  </a:lnTo>
                  <a:lnTo>
                    <a:pt x="82671" y="8679"/>
                  </a:lnTo>
                  <a:lnTo>
                    <a:pt x="78923" y="6738"/>
                  </a:lnTo>
                  <a:lnTo>
                    <a:pt x="75471" y="4492"/>
                  </a:lnTo>
                  <a:lnTo>
                    <a:pt x="71265" y="2994"/>
                  </a:lnTo>
                  <a:lnTo>
                    <a:pt x="66557" y="1996"/>
                  </a:lnTo>
                  <a:lnTo>
                    <a:pt x="61512" y="1331"/>
                  </a:lnTo>
                  <a:lnTo>
                    <a:pt x="57197" y="887"/>
                  </a:lnTo>
                  <a:lnTo>
                    <a:pt x="53367" y="591"/>
                  </a:lnTo>
                  <a:lnTo>
                    <a:pt x="49862" y="394"/>
                  </a:lnTo>
                  <a:lnTo>
                    <a:pt x="43427" y="175"/>
                  </a:lnTo>
                  <a:lnTo>
                    <a:pt x="257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8" name="SMARTPenAnnotation346"/>
            <p:cNvSpPr/>
            <p:nvPr/>
          </p:nvSpPr>
          <p:spPr>
            <a:xfrm>
              <a:off x="6384761" y="1706280"/>
              <a:ext cx="296074" cy="136798"/>
            </a:xfrm>
            <a:custGeom>
              <a:avLst/>
              <a:gdLst/>
              <a:ahLst/>
              <a:cxnLst/>
              <a:rect l="0" t="0" r="0" b="0"/>
              <a:pathLst>
                <a:path w="296074" h="136798">
                  <a:moveTo>
                    <a:pt x="124623" y="8220"/>
                  </a:moveTo>
                  <a:lnTo>
                    <a:pt x="116404" y="8220"/>
                  </a:lnTo>
                  <a:lnTo>
                    <a:pt x="113668" y="5680"/>
                  </a:lnTo>
                  <a:lnTo>
                    <a:pt x="108701" y="839"/>
                  </a:lnTo>
                  <a:lnTo>
                    <a:pt x="105482" y="177"/>
                  </a:lnTo>
                  <a:lnTo>
                    <a:pt x="103290" y="0"/>
                  </a:lnTo>
                  <a:lnTo>
                    <a:pt x="100876" y="835"/>
                  </a:lnTo>
                  <a:lnTo>
                    <a:pt x="95654" y="4302"/>
                  </a:lnTo>
                  <a:lnTo>
                    <a:pt x="90158" y="6479"/>
                  </a:lnTo>
                  <a:lnTo>
                    <a:pt x="87359" y="7059"/>
                  </a:lnTo>
                  <a:lnTo>
                    <a:pt x="81709" y="10244"/>
                  </a:lnTo>
                  <a:lnTo>
                    <a:pt x="78869" y="12427"/>
                  </a:lnTo>
                  <a:lnTo>
                    <a:pt x="76023" y="14834"/>
                  </a:lnTo>
                  <a:lnTo>
                    <a:pt x="73173" y="17392"/>
                  </a:lnTo>
                  <a:lnTo>
                    <a:pt x="70321" y="20049"/>
                  </a:lnTo>
                  <a:lnTo>
                    <a:pt x="66514" y="22773"/>
                  </a:lnTo>
                  <a:lnTo>
                    <a:pt x="62072" y="25542"/>
                  </a:lnTo>
                  <a:lnTo>
                    <a:pt x="57205" y="28341"/>
                  </a:lnTo>
                  <a:lnTo>
                    <a:pt x="46717" y="33990"/>
                  </a:lnTo>
                  <a:lnTo>
                    <a:pt x="41254" y="36830"/>
                  </a:lnTo>
                  <a:lnTo>
                    <a:pt x="37611" y="39676"/>
                  </a:lnTo>
                  <a:lnTo>
                    <a:pt x="35183" y="42525"/>
                  </a:lnTo>
                  <a:lnTo>
                    <a:pt x="33564" y="45378"/>
                  </a:lnTo>
                  <a:lnTo>
                    <a:pt x="29225" y="53627"/>
                  </a:lnTo>
                  <a:lnTo>
                    <a:pt x="26735" y="58494"/>
                  </a:lnTo>
                  <a:lnTo>
                    <a:pt x="24122" y="62691"/>
                  </a:lnTo>
                  <a:lnTo>
                    <a:pt x="21428" y="66441"/>
                  </a:lnTo>
                  <a:lnTo>
                    <a:pt x="18679" y="69894"/>
                  </a:lnTo>
                  <a:lnTo>
                    <a:pt x="15894" y="73148"/>
                  </a:lnTo>
                  <a:lnTo>
                    <a:pt x="13085" y="76270"/>
                  </a:lnTo>
                  <a:lnTo>
                    <a:pt x="10259" y="79304"/>
                  </a:lnTo>
                  <a:lnTo>
                    <a:pt x="8376" y="82279"/>
                  </a:lnTo>
                  <a:lnTo>
                    <a:pt x="7120" y="85215"/>
                  </a:lnTo>
                  <a:lnTo>
                    <a:pt x="6283" y="88125"/>
                  </a:lnTo>
                  <a:lnTo>
                    <a:pt x="4772" y="91017"/>
                  </a:lnTo>
                  <a:lnTo>
                    <a:pt x="2813" y="93898"/>
                  </a:lnTo>
                  <a:lnTo>
                    <a:pt x="554" y="96771"/>
                  </a:lnTo>
                  <a:lnTo>
                    <a:pt x="0" y="99639"/>
                  </a:lnTo>
                  <a:lnTo>
                    <a:pt x="584" y="102503"/>
                  </a:lnTo>
                  <a:lnTo>
                    <a:pt x="1925" y="105366"/>
                  </a:lnTo>
                  <a:lnTo>
                    <a:pt x="2820" y="108226"/>
                  </a:lnTo>
                  <a:lnTo>
                    <a:pt x="3416" y="111086"/>
                  </a:lnTo>
                  <a:lnTo>
                    <a:pt x="3814" y="113944"/>
                  </a:lnTo>
                  <a:lnTo>
                    <a:pt x="4078" y="116803"/>
                  </a:lnTo>
                  <a:lnTo>
                    <a:pt x="4255" y="119661"/>
                  </a:lnTo>
                  <a:lnTo>
                    <a:pt x="4373" y="122519"/>
                  </a:lnTo>
                  <a:lnTo>
                    <a:pt x="5404" y="124424"/>
                  </a:lnTo>
                  <a:lnTo>
                    <a:pt x="7044" y="125694"/>
                  </a:lnTo>
                  <a:lnTo>
                    <a:pt x="9089" y="126541"/>
                  </a:lnTo>
                  <a:lnTo>
                    <a:pt x="13903" y="130022"/>
                  </a:lnTo>
                  <a:lnTo>
                    <a:pt x="16520" y="132284"/>
                  </a:lnTo>
                  <a:lnTo>
                    <a:pt x="19217" y="133791"/>
                  </a:lnTo>
                  <a:lnTo>
                    <a:pt x="24754" y="135467"/>
                  </a:lnTo>
                  <a:lnTo>
                    <a:pt x="33226" y="136410"/>
                  </a:lnTo>
                  <a:lnTo>
                    <a:pt x="41768" y="136689"/>
                  </a:lnTo>
                  <a:lnTo>
                    <a:pt x="58903" y="136797"/>
                  </a:lnTo>
                  <a:lnTo>
                    <a:pt x="61759" y="135848"/>
                  </a:lnTo>
                  <a:lnTo>
                    <a:pt x="67474" y="132253"/>
                  </a:lnTo>
                  <a:lnTo>
                    <a:pt x="73189" y="130021"/>
                  </a:lnTo>
                  <a:lnTo>
                    <a:pt x="76046" y="129425"/>
                  </a:lnTo>
                  <a:lnTo>
                    <a:pt x="81761" y="126224"/>
                  </a:lnTo>
                  <a:lnTo>
                    <a:pt x="84618" y="124036"/>
                  </a:lnTo>
                  <a:lnTo>
                    <a:pt x="86523" y="121626"/>
                  </a:lnTo>
                  <a:lnTo>
                    <a:pt x="87794" y="119066"/>
                  </a:lnTo>
                  <a:lnTo>
                    <a:pt x="88640" y="116407"/>
                  </a:lnTo>
                  <a:lnTo>
                    <a:pt x="90157" y="112730"/>
                  </a:lnTo>
                  <a:lnTo>
                    <a:pt x="92121" y="108373"/>
                  </a:lnTo>
                  <a:lnTo>
                    <a:pt x="94383" y="103564"/>
                  </a:lnTo>
                  <a:lnTo>
                    <a:pt x="96843" y="99405"/>
                  </a:lnTo>
                  <a:lnTo>
                    <a:pt x="99435" y="95680"/>
                  </a:lnTo>
                  <a:lnTo>
                    <a:pt x="102117" y="92244"/>
                  </a:lnTo>
                  <a:lnTo>
                    <a:pt x="104857" y="89001"/>
                  </a:lnTo>
                  <a:lnTo>
                    <a:pt x="107636" y="85886"/>
                  </a:lnTo>
                  <a:lnTo>
                    <a:pt x="110441" y="82857"/>
                  </a:lnTo>
                  <a:lnTo>
                    <a:pt x="112311" y="79885"/>
                  </a:lnTo>
                  <a:lnTo>
                    <a:pt x="113558" y="76952"/>
                  </a:lnTo>
                  <a:lnTo>
                    <a:pt x="114389" y="74044"/>
                  </a:lnTo>
                  <a:lnTo>
                    <a:pt x="114943" y="70200"/>
                  </a:lnTo>
                  <a:lnTo>
                    <a:pt x="115312" y="65732"/>
                  </a:lnTo>
                  <a:lnTo>
                    <a:pt x="115559" y="60849"/>
                  </a:lnTo>
                  <a:lnTo>
                    <a:pt x="116675" y="56641"/>
                  </a:lnTo>
                  <a:lnTo>
                    <a:pt x="118372" y="52883"/>
                  </a:lnTo>
                  <a:lnTo>
                    <a:pt x="120456" y="49425"/>
                  </a:lnTo>
                  <a:lnTo>
                    <a:pt x="121845" y="46167"/>
                  </a:lnTo>
                  <a:lnTo>
                    <a:pt x="122772" y="43043"/>
                  </a:lnTo>
                  <a:lnTo>
                    <a:pt x="123389" y="40008"/>
                  </a:lnTo>
                  <a:lnTo>
                    <a:pt x="123800" y="37032"/>
                  </a:lnTo>
                  <a:lnTo>
                    <a:pt x="124075" y="34095"/>
                  </a:lnTo>
                  <a:lnTo>
                    <a:pt x="124257" y="31185"/>
                  </a:lnTo>
                  <a:lnTo>
                    <a:pt x="124461" y="25411"/>
                  </a:lnTo>
                  <a:lnTo>
                    <a:pt x="124602" y="16975"/>
                  </a:lnTo>
                  <a:lnTo>
                    <a:pt x="124621" y="9561"/>
                  </a:lnTo>
                  <a:lnTo>
                    <a:pt x="124623" y="28629"/>
                  </a:lnTo>
                  <a:lnTo>
                    <a:pt x="125576" y="31351"/>
                  </a:lnTo>
                  <a:lnTo>
                    <a:pt x="127164" y="34118"/>
                  </a:lnTo>
                  <a:lnTo>
                    <a:pt x="129174" y="36915"/>
                  </a:lnTo>
                  <a:lnTo>
                    <a:pt x="130515" y="40685"/>
                  </a:lnTo>
                  <a:lnTo>
                    <a:pt x="131409" y="45103"/>
                  </a:lnTo>
                  <a:lnTo>
                    <a:pt x="132004" y="49954"/>
                  </a:lnTo>
                  <a:lnTo>
                    <a:pt x="132402" y="54140"/>
                  </a:lnTo>
                  <a:lnTo>
                    <a:pt x="132666" y="57883"/>
                  </a:lnTo>
                  <a:lnTo>
                    <a:pt x="132843" y="61331"/>
                  </a:lnTo>
                  <a:lnTo>
                    <a:pt x="133913" y="64582"/>
                  </a:lnTo>
                  <a:lnTo>
                    <a:pt x="135579" y="67702"/>
                  </a:lnTo>
                  <a:lnTo>
                    <a:pt x="137643" y="70735"/>
                  </a:lnTo>
                  <a:lnTo>
                    <a:pt x="139018" y="74661"/>
                  </a:lnTo>
                  <a:lnTo>
                    <a:pt x="139935" y="79184"/>
                  </a:lnTo>
                  <a:lnTo>
                    <a:pt x="140546" y="84104"/>
                  </a:lnTo>
                  <a:lnTo>
                    <a:pt x="141906" y="88337"/>
                  </a:lnTo>
                  <a:lnTo>
                    <a:pt x="143765" y="92111"/>
                  </a:lnTo>
                  <a:lnTo>
                    <a:pt x="145957" y="95580"/>
                  </a:lnTo>
                  <a:lnTo>
                    <a:pt x="148371" y="98845"/>
                  </a:lnTo>
                  <a:lnTo>
                    <a:pt x="150933" y="101974"/>
                  </a:lnTo>
                  <a:lnTo>
                    <a:pt x="157337" y="109289"/>
                  </a:lnTo>
                  <a:lnTo>
                    <a:pt x="160753" y="112829"/>
                  </a:lnTo>
                  <a:lnTo>
                    <a:pt x="162997" y="115107"/>
                  </a:lnTo>
                  <a:lnTo>
                    <a:pt x="166399" y="116625"/>
                  </a:lnTo>
                  <a:lnTo>
                    <a:pt x="175257" y="118312"/>
                  </a:lnTo>
                  <a:lnTo>
                    <a:pt x="183005" y="119062"/>
                  </a:lnTo>
                  <a:lnTo>
                    <a:pt x="189623" y="119395"/>
                  </a:lnTo>
                  <a:lnTo>
                    <a:pt x="195740" y="119544"/>
                  </a:lnTo>
                  <a:lnTo>
                    <a:pt x="209089" y="119627"/>
                  </a:lnTo>
                  <a:lnTo>
                    <a:pt x="214271" y="118686"/>
                  </a:lnTo>
                  <a:lnTo>
                    <a:pt x="219631" y="117106"/>
                  </a:lnTo>
                  <a:lnTo>
                    <a:pt x="225109" y="115101"/>
                  </a:lnTo>
                  <a:lnTo>
                    <a:pt x="229714" y="112811"/>
                  </a:lnTo>
                  <a:lnTo>
                    <a:pt x="233737" y="110332"/>
                  </a:lnTo>
                  <a:lnTo>
                    <a:pt x="237371" y="107727"/>
                  </a:lnTo>
                  <a:lnTo>
                    <a:pt x="241698" y="105038"/>
                  </a:lnTo>
                  <a:lnTo>
                    <a:pt x="246488" y="102293"/>
                  </a:lnTo>
                  <a:lnTo>
                    <a:pt x="251587" y="99510"/>
                  </a:lnTo>
                  <a:lnTo>
                    <a:pt x="255938" y="96702"/>
                  </a:lnTo>
                  <a:lnTo>
                    <a:pt x="259792" y="93878"/>
                  </a:lnTo>
                  <a:lnTo>
                    <a:pt x="263313" y="91043"/>
                  </a:lnTo>
                  <a:lnTo>
                    <a:pt x="266613" y="88200"/>
                  </a:lnTo>
                  <a:lnTo>
                    <a:pt x="269766" y="85352"/>
                  </a:lnTo>
                  <a:lnTo>
                    <a:pt x="275809" y="79648"/>
                  </a:lnTo>
                  <a:lnTo>
                    <a:pt x="281670" y="73938"/>
                  </a:lnTo>
                  <a:lnTo>
                    <a:pt x="283614" y="71082"/>
                  </a:lnTo>
                  <a:lnTo>
                    <a:pt x="284910" y="68225"/>
                  </a:lnTo>
                  <a:lnTo>
                    <a:pt x="285773" y="65368"/>
                  </a:lnTo>
                  <a:lnTo>
                    <a:pt x="286349" y="61559"/>
                  </a:lnTo>
                  <a:lnTo>
                    <a:pt x="286733" y="57114"/>
                  </a:lnTo>
                  <a:lnTo>
                    <a:pt x="286989" y="52246"/>
                  </a:lnTo>
                  <a:lnTo>
                    <a:pt x="288112" y="49000"/>
                  </a:lnTo>
                  <a:lnTo>
                    <a:pt x="289814" y="46837"/>
                  </a:lnTo>
                  <a:lnTo>
                    <a:pt x="291900" y="45394"/>
                  </a:lnTo>
                  <a:lnTo>
                    <a:pt x="293291" y="43480"/>
                  </a:lnTo>
                  <a:lnTo>
                    <a:pt x="294218" y="41252"/>
                  </a:lnTo>
                  <a:lnTo>
                    <a:pt x="294837" y="38814"/>
                  </a:lnTo>
                  <a:lnTo>
                    <a:pt x="295249" y="36236"/>
                  </a:lnTo>
                  <a:lnTo>
                    <a:pt x="295524" y="33564"/>
                  </a:lnTo>
                  <a:lnTo>
                    <a:pt x="295965" y="26984"/>
                  </a:lnTo>
                  <a:lnTo>
                    <a:pt x="295049" y="26444"/>
                  </a:lnTo>
                  <a:lnTo>
                    <a:pt x="288684" y="25507"/>
                  </a:lnTo>
                  <a:lnTo>
                    <a:pt x="296073" y="253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337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it out</a:t>
            </a:r>
            <a:endParaRPr lang="en-US" dirty="0"/>
          </a:p>
        </p:txBody>
      </p:sp>
      <p:sp>
        <p:nvSpPr>
          <p:cNvPr id="5" name="Right Triangle 4"/>
          <p:cNvSpPr/>
          <p:nvPr/>
        </p:nvSpPr>
        <p:spPr>
          <a:xfrm>
            <a:off x="4953000" y="1752600"/>
            <a:ext cx="3429000" cy="36576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0"/>
          <p:cNvSpPr/>
          <p:nvPr/>
        </p:nvSpPr>
        <p:spPr>
          <a:xfrm>
            <a:off x="4966334" y="5066347"/>
            <a:ext cx="368515" cy="342901"/>
          </a:xfrm>
          <a:custGeom>
            <a:avLst/>
            <a:gdLst/>
            <a:ahLst/>
            <a:cxnLst/>
            <a:rect l="0" t="0" r="0" b="0"/>
            <a:pathLst>
              <a:path w="368515" h="342901">
                <a:moveTo>
                  <a:pt x="0" y="17145"/>
                </a:moveTo>
                <a:lnTo>
                  <a:pt x="7382" y="17145"/>
                </a:lnTo>
                <a:lnTo>
                  <a:pt x="7779" y="18098"/>
                </a:lnTo>
                <a:lnTo>
                  <a:pt x="8220" y="21696"/>
                </a:lnTo>
                <a:lnTo>
                  <a:pt x="9290" y="23036"/>
                </a:lnTo>
                <a:lnTo>
                  <a:pt x="10956" y="23930"/>
                </a:lnTo>
                <a:lnTo>
                  <a:pt x="15347" y="24924"/>
                </a:lnTo>
                <a:lnTo>
                  <a:pt x="25635" y="25648"/>
                </a:lnTo>
                <a:lnTo>
                  <a:pt x="29809" y="25687"/>
                </a:lnTo>
                <a:lnTo>
                  <a:pt x="32255" y="24744"/>
                </a:lnTo>
                <a:lnTo>
                  <a:pt x="40249" y="19820"/>
                </a:lnTo>
                <a:lnTo>
                  <a:pt x="49774" y="17497"/>
                </a:lnTo>
                <a:lnTo>
                  <a:pt x="60045" y="17250"/>
                </a:lnTo>
                <a:lnTo>
                  <a:pt x="70602" y="17176"/>
                </a:lnTo>
                <a:lnTo>
                  <a:pt x="73738" y="16213"/>
                </a:lnTo>
                <a:lnTo>
                  <a:pt x="82703" y="11260"/>
                </a:lnTo>
                <a:lnTo>
                  <a:pt x="88510" y="9767"/>
                </a:lnTo>
                <a:lnTo>
                  <a:pt x="96806" y="9104"/>
                </a:lnTo>
                <a:lnTo>
                  <a:pt x="105890" y="8809"/>
                </a:lnTo>
                <a:lnTo>
                  <a:pt x="113103" y="8677"/>
                </a:lnTo>
                <a:lnTo>
                  <a:pt x="116359" y="7690"/>
                </a:lnTo>
                <a:lnTo>
                  <a:pt x="126447" y="2702"/>
                </a:lnTo>
                <a:lnTo>
                  <a:pt x="135891" y="1201"/>
                </a:lnTo>
                <a:lnTo>
                  <a:pt x="147368" y="356"/>
                </a:lnTo>
                <a:lnTo>
                  <a:pt x="156801" y="106"/>
                </a:lnTo>
                <a:lnTo>
                  <a:pt x="288580" y="0"/>
                </a:lnTo>
                <a:lnTo>
                  <a:pt x="290494" y="953"/>
                </a:lnTo>
                <a:lnTo>
                  <a:pt x="297740" y="5892"/>
                </a:lnTo>
                <a:lnTo>
                  <a:pt x="303144" y="7381"/>
                </a:lnTo>
                <a:lnTo>
                  <a:pt x="313422" y="8337"/>
                </a:lnTo>
                <a:lnTo>
                  <a:pt x="323696" y="8552"/>
                </a:lnTo>
                <a:lnTo>
                  <a:pt x="341569" y="8572"/>
                </a:lnTo>
                <a:lnTo>
                  <a:pt x="342013" y="9525"/>
                </a:lnTo>
                <a:lnTo>
                  <a:pt x="342506" y="13123"/>
                </a:lnTo>
                <a:lnTo>
                  <a:pt x="343590" y="14464"/>
                </a:lnTo>
                <a:lnTo>
                  <a:pt x="345265" y="15358"/>
                </a:lnTo>
                <a:lnTo>
                  <a:pt x="351110" y="17040"/>
                </a:lnTo>
                <a:lnTo>
                  <a:pt x="362572" y="17145"/>
                </a:lnTo>
                <a:lnTo>
                  <a:pt x="364587" y="17145"/>
                </a:lnTo>
                <a:lnTo>
                  <a:pt x="365931" y="18098"/>
                </a:lnTo>
                <a:lnTo>
                  <a:pt x="366826" y="19685"/>
                </a:lnTo>
                <a:lnTo>
                  <a:pt x="368514" y="25365"/>
                </a:lnTo>
                <a:lnTo>
                  <a:pt x="361228" y="33067"/>
                </a:lnTo>
                <a:lnTo>
                  <a:pt x="360571" y="36287"/>
                </a:lnTo>
                <a:lnTo>
                  <a:pt x="360150" y="46114"/>
                </a:lnTo>
                <a:lnTo>
                  <a:pt x="360076" y="49858"/>
                </a:lnTo>
                <a:lnTo>
                  <a:pt x="357519" y="53275"/>
                </a:lnTo>
                <a:lnTo>
                  <a:pt x="355504" y="55519"/>
                </a:lnTo>
                <a:lnTo>
                  <a:pt x="354160" y="57968"/>
                </a:lnTo>
                <a:lnTo>
                  <a:pt x="352668" y="63229"/>
                </a:lnTo>
                <a:lnTo>
                  <a:pt x="351827" y="71545"/>
                </a:lnTo>
                <a:lnTo>
                  <a:pt x="350756" y="74367"/>
                </a:lnTo>
                <a:lnTo>
                  <a:pt x="345652" y="82889"/>
                </a:lnTo>
                <a:lnTo>
                  <a:pt x="344123" y="88592"/>
                </a:lnTo>
                <a:lnTo>
                  <a:pt x="343263" y="97158"/>
                </a:lnTo>
                <a:lnTo>
                  <a:pt x="342190" y="100014"/>
                </a:lnTo>
                <a:lnTo>
                  <a:pt x="338457" y="105728"/>
                </a:lnTo>
                <a:lnTo>
                  <a:pt x="336164" y="113983"/>
                </a:lnTo>
                <a:lnTo>
                  <a:pt x="335144" y="123049"/>
                </a:lnTo>
                <a:lnTo>
                  <a:pt x="334570" y="133508"/>
                </a:lnTo>
                <a:lnTo>
                  <a:pt x="334400" y="142640"/>
                </a:lnTo>
                <a:lnTo>
                  <a:pt x="334328" y="221690"/>
                </a:lnTo>
                <a:lnTo>
                  <a:pt x="333376" y="225898"/>
                </a:lnTo>
                <a:lnTo>
                  <a:pt x="328436" y="236372"/>
                </a:lnTo>
                <a:lnTo>
                  <a:pt x="326550" y="245508"/>
                </a:lnTo>
                <a:lnTo>
                  <a:pt x="325991" y="255200"/>
                </a:lnTo>
                <a:lnTo>
                  <a:pt x="325786" y="275977"/>
                </a:lnTo>
                <a:lnTo>
                  <a:pt x="325756" y="320402"/>
                </a:lnTo>
                <a:lnTo>
                  <a:pt x="324803" y="322187"/>
                </a:lnTo>
                <a:lnTo>
                  <a:pt x="323216" y="323376"/>
                </a:lnTo>
                <a:lnTo>
                  <a:pt x="318374" y="325285"/>
                </a:lnTo>
                <a:lnTo>
                  <a:pt x="317977" y="326395"/>
                </a:lnTo>
                <a:lnTo>
                  <a:pt x="317204" y="335036"/>
                </a:lnTo>
                <a:lnTo>
                  <a:pt x="317183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1"/>
          <p:cNvSpPr/>
          <p:nvPr/>
        </p:nvSpPr>
        <p:spPr>
          <a:xfrm>
            <a:off x="4280534" y="5426488"/>
            <a:ext cx="437199" cy="411384"/>
          </a:xfrm>
          <a:custGeom>
            <a:avLst/>
            <a:gdLst/>
            <a:ahLst/>
            <a:cxnLst/>
            <a:rect l="0" t="0" r="0" b="0"/>
            <a:pathLst>
              <a:path w="437199" h="411384">
                <a:moveTo>
                  <a:pt x="377191" y="25622"/>
                </a:moveTo>
                <a:lnTo>
                  <a:pt x="369809" y="25622"/>
                </a:lnTo>
                <a:lnTo>
                  <a:pt x="369412" y="24669"/>
                </a:lnTo>
                <a:lnTo>
                  <a:pt x="368971" y="21071"/>
                </a:lnTo>
                <a:lnTo>
                  <a:pt x="367901" y="19730"/>
                </a:lnTo>
                <a:lnTo>
                  <a:pt x="366235" y="18836"/>
                </a:lnTo>
                <a:lnTo>
                  <a:pt x="361844" y="17844"/>
                </a:lnTo>
                <a:lnTo>
                  <a:pt x="349624" y="17096"/>
                </a:lnTo>
                <a:lnTo>
                  <a:pt x="344229" y="17059"/>
                </a:lnTo>
                <a:lnTo>
                  <a:pt x="335636" y="9669"/>
                </a:lnTo>
                <a:lnTo>
                  <a:pt x="332370" y="9006"/>
                </a:lnTo>
                <a:lnTo>
                  <a:pt x="322635" y="8634"/>
                </a:lnTo>
                <a:lnTo>
                  <a:pt x="317960" y="8581"/>
                </a:lnTo>
                <a:lnTo>
                  <a:pt x="313891" y="7594"/>
                </a:lnTo>
                <a:lnTo>
                  <a:pt x="300517" y="1705"/>
                </a:lnTo>
                <a:lnTo>
                  <a:pt x="297500" y="1105"/>
                </a:lnTo>
                <a:lnTo>
                  <a:pt x="294536" y="1657"/>
                </a:lnTo>
                <a:lnTo>
                  <a:pt x="285814" y="6033"/>
                </a:lnTo>
                <a:lnTo>
                  <a:pt x="280063" y="7390"/>
                </a:lnTo>
                <a:lnTo>
                  <a:pt x="277197" y="6800"/>
                </a:lnTo>
                <a:lnTo>
                  <a:pt x="268611" y="2370"/>
                </a:lnTo>
                <a:lnTo>
                  <a:pt x="262893" y="1000"/>
                </a:lnTo>
                <a:lnTo>
                  <a:pt x="250509" y="121"/>
                </a:lnTo>
                <a:lnTo>
                  <a:pt x="241195" y="0"/>
                </a:lnTo>
                <a:lnTo>
                  <a:pt x="236997" y="921"/>
                </a:lnTo>
                <a:lnTo>
                  <a:pt x="225585" y="5814"/>
                </a:lnTo>
                <a:lnTo>
                  <a:pt x="215830" y="7293"/>
                </a:lnTo>
                <a:lnTo>
                  <a:pt x="204179" y="8126"/>
                </a:lnTo>
                <a:lnTo>
                  <a:pt x="194695" y="8373"/>
                </a:lnTo>
                <a:lnTo>
                  <a:pt x="181301" y="12997"/>
                </a:lnTo>
                <a:lnTo>
                  <a:pt x="169819" y="15848"/>
                </a:lnTo>
                <a:lnTo>
                  <a:pt x="163423" y="19055"/>
                </a:lnTo>
                <a:lnTo>
                  <a:pt x="160384" y="21244"/>
                </a:lnTo>
                <a:lnTo>
                  <a:pt x="154467" y="23676"/>
                </a:lnTo>
                <a:lnTo>
                  <a:pt x="151555" y="24325"/>
                </a:lnTo>
                <a:lnTo>
                  <a:pt x="145781" y="27585"/>
                </a:lnTo>
                <a:lnTo>
                  <a:pt x="134635" y="34776"/>
                </a:lnTo>
                <a:lnTo>
                  <a:pt x="121807" y="42939"/>
                </a:lnTo>
                <a:lnTo>
                  <a:pt x="108939" y="54231"/>
                </a:lnTo>
                <a:lnTo>
                  <a:pt x="100118" y="62780"/>
                </a:lnTo>
                <a:lnTo>
                  <a:pt x="97225" y="64681"/>
                </a:lnTo>
                <a:lnTo>
                  <a:pt x="88604" y="68310"/>
                </a:lnTo>
                <a:lnTo>
                  <a:pt x="77157" y="77587"/>
                </a:lnTo>
                <a:lnTo>
                  <a:pt x="74298" y="80268"/>
                </a:lnTo>
                <a:lnTo>
                  <a:pt x="72392" y="83007"/>
                </a:lnTo>
                <a:lnTo>
                  <a:pt x="68757" y="91414"/>
                </a:lnTo>
                <a:lnTo>
                  <a:pt x="62072" y="100890"/>
                </a:lnTo>
                <a:lnTo>
                  <a:pt x="56798" y="110192"/>
                </a:lnTo>
                <a:lnTo>
                  <a:pt x="48473" y="121588"/>
                </a:lnTo>
                <a:lnTo>
                  <a:pt x="39974" y="130997"/>
                </a:lnTo>
                <a:lnTo>
                  <a:pt x="38080" y="133972"/>
                </a:lnTo>
                <a:lnTo>
                  <a:pt x="32499" y="148130"/>
                </a:lnTo>
                <a:lnTo>
                  <a:pt x="27780" y="157222"/>
                </a:lnTo>
                <a:lnTo>
                  <a:pt x="20720" y="167696"/>
                </a:lnTo>
                <a:lnTo>
                  <a:pt x="17252" y="176832"/>
                </a:lnTo>
                <a:lnTo>
                  <a:pt x="13065" y="182679"/>
                </a:lnTo>
                <a:lnTo>
                  <a:pt x="11568" y="186524"/>
                </a:lnTo>
                <a:lnTo>
                  <a:pt x="9904" y="195876"/>
                </a:lnTo>
                <a:lnTo>
                  <a:pt x="8968" y="207301"/>
                </a:lnTo>
                <a:lnTo>
                  <a:pt x="7883" y="210559"/>
                </a:lnTo>
                <a:lnTo>
                  <a:pt x="2759" y="219695"/>
                </a:lnTo>
                <a:lnTo>
                  <a:pt x="1227" y="225541"/>
                </a:lnTo>
                <a:lnTo>
                  <a:pt x="243" y="238008"/>
                </a:lnTo>
                <a:lnTo>
                  <a:pt x="33" y="258742"/>
                </a:lnTo>
                <a:lnTo>
                  <a:pt x="0" y="302796"/>
                </a:lnTo>
                <a:lnTo>
                  <a:pt x="953" y="305655"/>
                </a:lnTo>
                <a:lnTo>
                  <a:pt x="5892" y="314229"/>
                </a:lnTo>
                <a:lnTo>
                  <a:pt x="8731" y="323754"/>
                </a:lnTo>
                <a:lnTo>
                  <a:pt x="12771" y="333067"/>
                </a:lnTo>
                <a:lnTo>
                  <a:pt x="15201" y="341017"/>
                </a:lnTo>
                <a:lnTo>
                  <a:pt x="15849" y="344470"/>
                </a:lnTo>
                <a:lnTo>
                  <a:pt x="19110" y="350847"/>
                </a:lnTo>
                <a:lnTo>
                  <a:pt x="27678" y="361690"/>
                </a:lnTo>
                <a:lnTo>
                  <a:pt x="29882" y="363967"/>
                </a:lnTo>
                <a:lnTo>
                  <a:pt x="31352" y="366438"/>
                </a:lnTo>
                <a:lnTo>
                  <a:pt x="32984" y="371723"/>
                </a:lnTo>
                <a:lnTo>
                  <a:pt x="34372" y="373513"/>
                </a:lnTo>
                <a:lnTo>
                  <a:pt x="36250" y="374707"/>
                </a:lnTo>
                <a:lnTo>
                  <a:pt x="38454" y="375502"/>
                </a:lnTo>
                <a:lnTo>
                  <a:pt x="43444" y="378927"/>
                </a:lnTo>
                <a:lnTo>
                  <a:pt x="46108" y="381174"/>
                </a:lnTo>
                <a:lnTo>
                  <a:pt x="47883" y="383624"/>
                </a:lnTo>
                <a:lnTo>
                  <a:pt x="49857" y="388886"/>
                </a:lnTo>
                <a:lnTo>
                  <a:pt x="51336" y="390671"/>
                </a:lnTo>
                <a:lnTo>
                  <a:pt x="53274" y="391860"/>
                </a:lnTo>
                <a:lnTo>
                  <a:pt x="55519" y="392653"/>
                </a:lnTo>
                <a:lnTo>
                  <a:pt x="60552" y="396075"/>
                </a:lnTo>
                <a:lnTo>
                  <a:pt x="63228" y="398320"/>
                </a:lnTo>
                <a:lnTo>
                  <a:pt x="65965" y="399817"/>
                </a:lnTo>
                <a:lnTo>
                  <a:pt x="75492" y="402417"/>
                </a:lnTo>
                <a:lnTo>
                  <a:pt x="83668" y="408625"/>
                </a:lnTo>
                <a:lnTo>
                  <a:pt x="88939" y="410158"/>
                </a:lnTo>
                <a:lnTo>
                  <a:pt x="100083" y="411142"/>
                </a:lnTo>
                <a:lnTo>
                  <a:pt x="111457" y="411337"/>
                </a:lnTo>
                <a:lnTo>
                  <a:pt x="148590" y="411383"/>
                </a:lnTo>
                <a:lnTo>
                  <a:pt x="161714" y="406833"/>
                </a:lnTo>
                <a:lnTo>
                  <a:pt x="173117" y="404003"/>
                </a:lnTo>
                <a:lnTo>
                  <a:pt x="186455" y="402095"/>
                </a:lnTo>
                <a:lnTo>
                  <a:pt x="195899" y="398365"/>
                </a:lnTo>
                <a:lnTo>
                  <a:pt x="207376" y="395462"/>
                </a:lnTo>
                <a:lnTo>
                  <a:pt x="213770" y="392242"/>
                </a:lnTo>
                <a:lnTo>
                  <a:pt x="216808" y="390051"/>
                </a:lnTo>
                <a:lnTo>
                  <a:pt x="222725" y="387615"/>
                </a:lnTo>
                <a:lnTo>
                  <a:pt x="229481" y="385580"/>
                </a:lnTo>
                <a:lnTo>
                  <a:pt x="243043" y="380032"/>
                </a:lnTo>
                <a:lnTo>
                  <a:pt x="250259" y="378399"/>
                </a:lnTo>
                <a:lnTo>
                  <a:pt x="256642" y="375135"/>
                </a:lnTo>
                <a:lnTo>
                  <a:pt x="268130" y="367941"/>
                </a:lnTo>
                <a:lnTo>
                  <a:pt x="277284" y="363501"/>
                </a:lnTo>
                <a:lnTo>
                  <a:pt x="288745" y="360049"/>
                </a:lnTo>
                <a:lnTo>
                  <a:pt x="298512" y="355866"/>
                </a:lnTo>
                <a:lnTo>
                  <a:pt x="310169" y="348156"/>
                </a:lnTo>
                <a:lnTo>
                  <a:pt x="319146" y="342643"/>
                </a:lnTo>
                <a:lnTo>
                  <a:pt x="328533" y="337970"/>
                </a:lnTo>
                <a:lnTo>
                  <a:pt x="339173" y="334387"/>
                </a:lnTo>
                <a:lnTo>
                  <a:pt x="348358" y="328669"/>
                </a:lnTo>
                <a:lnTo>
                  <a:pt x="358064" y="325598"/>
                </a:lnTo>
                <a:lnTo>
                  <a:pt x="367420" y="321505"/>
                </a:lnTo>
                <a:lnTo>
                  <a:pt x="370677" y="319079"/>
                </a:lnTo>
                <a:lnTo>
                  <a:pt x="372848" y="316510"/>
                </a:lnTo>
                <a:lnTo>
                  <a:pt x="374295" y="313845"/>
                </a:lnTo>
                <a:lnTo>
                  <a:pt x="376213" y="312068"/>
                </a:lnTo>
                <a:lnTo>
                  <a:pt x="378444" y="310883"/>
                </a:lnTo>
                <a:lnTo>
                  <a:pt x="380883" y="310094"/>
                </a:lnTo>
                <a:lnTo>
                  <a:pt x="386135" y="306676"/>
                </a:lnTo>
                <a:lnTo>
                  <a:pt x="388868" y="304431"/>
                </a:lnTo>
                <a:lnTo>
                  <a:pt x="391643" y="302935"/>
                </a:lnTo>
                <a:lnTo>
                  <a:pt x="400099" y="299876"/>
                </a:lnTo>
                <a:lnTo>
                  <a:pt x="408637" y="294313"/>
                </a:lnTo>
                <a:lnTo>
                  <a:pt x="418361" y="291757"/>
                </a:lnTo>
                <a:lnTo>
                  <a:pt x="418926" y="290675"/>
                </a:lnTo>
                <a:lnTo>
                  <a:pt x="419552" y="286933"/>
                </a:lnTo>
                <a:lnTo>
                  <a:pt x="420672" y="285555"/>
                </a:lnTo>
                <a:lnTo>
                  <a:pt x="422370" y="284635"/>
                </a:lnTo>
                <a:lnTo>
                  <a:pt x="428259" y="282904"/>
                </a:lnTo>
                <a:lnTo>
                  <a:pt x="437198" y="2827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2"/>
          <p:cNvSpPr/>
          <p:nvPr/>
        </p:nvSpPr>
        <p:spPr>
          <a:xfrm>
            <a:off x="8498205" y="5250275"/>
            <a:ext cx="351473" cy="390430"/>
          </a:xfrm>
          <a:custGeom>
            <a:avLst/>
            <a:gdLst/>
            <a:ahLst/>
            <a:cxnLst/>
            <a:rect l="0" t="0" r="0" b="0"/>
            <a:pathLst>
              <a:path w="351473" h="390430">
                <a:moveTo>
                  <a:pt x="0" y="390429"/>
                </a:moveTo>
                <a:lnTo>
                  <a:pt x="0" y="374581"/>
                </a:lnTo>
                <a:lnTo>
                  <a:pt x="4551" y="364567"/>
                </a:lnTo>
                <a:lnTo>
                  <a:pt x="6785" y="357345"/>
                </a:lnTo>
                <a:lnTo>
                  <a:pt x="8730" y="350008"/>
                </a:lnTo>
                <a:lnTo>
                  <a:pt x="12770" y="340397"/>
                </a:lnTo>
                <a:lnTo>
                  <a:pt x="15200" y="329775"/>
                </a:lnTo>
                <a:lnTo>
                  <a:pt x="16280" y="318705"/>
                </a:lnTo>
                <a:lnTo>
                  <a:pt x="16761" y="307434"/>
                </a:lnTo>
                <a:lnTo>
                  <a:pt x="17031" y="290379"/>
                </a:lnTo>
                <a:lnTo>
                  <a:pt x="19634" y="278970"/>
                </a:lnTo>
                <a:lnTo>
                  <a:pt x="23014" y="267550"/>
                </a:lnTo>
                <a:lnTo>
                  <a:pt x="24515" y="256124"/>
                </a:lnTo>
                <a:lnTo>
                  <a:pt x="25184" y="244696"/>
                </a:lnTo>
                <a:lnTo>
                  <a:pt x="25361" y="238981"/>
                </a:lnTo>
                <a:lnTo>
                  <a:pt x="26433" y="232314"/>
                </a:lnTo>
                <a:lnTo>
                  <a:pt x="28099" y="225012"/>
                </a:lnTo>
                <a:lnTo>
                  <a:pt x="30162" y="217286"/>
                </a:lnTo>
                <a:lnTo>
                  <a:pt x="32491" y="210231"/>
                </a:lnTo>
                <a:lnTo>
                  <a:pt x="34996" y="203622"/>
                </a:lnTo>
                <a:lnTo>
                  <a:pt x="37618" y="197311"/>
                </a:lnTo>
                <a:lnTo>
                  <a:pt x="40531" y="185219"/>
                </a:lnTo>
                <a:lnTo>
                  <a:pt x="41308" y="179328"/>
                </a:lnTo>
                <a:lnTo>
                  <a:pt x="42779" y="172542"/>
                </a:lnTo>
                <a:lnTo>
                  <a:pt x="44711" y="165162"/>
                </a:lnTo>
                <a:lnTo>
                  <a:pt x="46953" y="157384"/>
                </a:lnTo>
                <a:lnTo>
                  <a:pt x="49399" y="150293"/>
                </a:lnTo>
                <a:lnTo>
                  <a:pt x="51983" y="143661"/>
                </a:lnTo>
                <a:lnTo>
                  <a:pt x="54658" y="137335"/>
                </a:lnTo>
                <a:lnTo>
                  <a:pt x="56441" y="130260"/>
                </a:lnTo>
                <a:lnTo>
                  <a:pt x="57630" y="122685"/>
                </a:lnTo>
                <a:lnTo>
                  <a:pt x="58422" y="114778"/>
                </a:lnTo>
                <a:lnTo>
                  <a:pt x="59903" y="107602"/>
                </a:lnTo>
                <a:lnTo>
                  <a:pt x="61843" y="100913"/>
                </a:lnTo>
                <a:lnTo>
                  <a:pt x="64088" y="94549"/>
                </a:lnTo>
                <a:lnTo>
                  <a:pt x="66584" y="82397"/>
                </a:lnTo>
                <a:lnTo>
                  <a:pt x="68644" y="70646"/>
                </a:lnTo>
                <a:lnTo>
                  <a:pt x="72736" y="59073"/>
                </a:lnTo>
                <a:lnTo>
                  <a:pt x="77730" y="50121"/>
                </a:lnTo>
                <a:lnTo>
                  <a:pt x="83124" y="42013"/>
                </a:lnTo>
                <a:lnTo>
                  <a:pt x="88697" y="32061"/>
                </a:lnTo>
                <a:lnTo>
                  <a:pt x="97188" y="20298"/>
                </a:lnTo>
                <a:lnTo>
                  <a:pt x="106923" y="9308"/>
                </a:lnTo>
                <a:lnTo>
                  <a:pt x="115597" y="524"/>
                </a:lnTo>
                <a:lnTo>
                  <a:pt x="117069" y="0"/>
                </a:lnTo>
                <a:lnTo>
                  <a:pt x="118052" y="603"/>
                </a:lnTo>
                <a:lnTo>
                  <a:pt x="118706" y="1958"/>
                </a:lnTo>
                <a:lnTo>
                  <a:pt x="120094" y="2861"/>
                </a:lnTo>
                <a:lnTo>
                  <a:pt x="124178" y="3865"/>
                </a:lnTo>
                <a:lnTo>
                  <a:pt x="129168" y="6851"/>
                </a:lnTo>
                <a:lnTo>
                  <a:pt x="131832" y="8980"/>
                </a:lnTo>
                <a:lnTo>
                  <a:pt x="133608" y="11352"/>
                </a:lnTo>
                <a:lnTo>
                  <a:pt x="137059" y="19242"/>
                </a:lnTo>
                <a:lnTo>
                  <a:pt x="145798" y="30233"/>
                </a:lnTo>
                <a:lnTo>
                  <a:pt x="149888" y="34445"/>
                </a:lnTo>
                <a:lnTo>
                  <a:pt x="154882" y="42032"/>
                </a:lnTo>
                <a:lnTo>
                  <a:pt x="160277" y="50801"/>
                </a:lnTo>
                <a:lnTo>
                  <a:pt x="168668" y="62046"/>
                </a:lnTo>
                <a:lnTo>
                  <a:pt x="174341" y="71761"/>
                </a:lnTo>
                <a:lnTo>
                  <a:pt x="180038" y="82429"/>
                </a:lnTo>
                <a:lnTo>
                  <a:pt x="185744" y="92568"/>
                </a:lnTo>
                <a:lnTo>
                  <a:pt x="194311" y="103631"/>
                </a:lnTo>
                <a:lnTo>
                  <a:pt x="202883" y="113894"/>
                </a:lnTo>
                <a:lnTo>
                  <a:pt x="208597" y="123380"/>
                </a:lnTo>
                <a:lnTo>
                  <a:pt x="214312" y="133946"/>
                </a:lnTo>
                <a:lnTo>
                  <a:pt x="220980" y="144992"/>
                </a:lnTo>
                <a:lnTo>
                  <a:pt x="230294" y="156251"/>
                </a:lnTo>
                <a:lnTo>
                  <a:pt x="238242" y="165066"/>
                </a:lnTo>
                <a:lnTo>
                  <a:pt x="244950" y="173110"/>
                </a:lnTo>
                <a:lnTo>
                  <a:pt x="251107" y="183035"/>
                </a:lnTo>
                <a:lnTo>
                  <a:pt x="259558" y="193797"/>
                </a:lnTo>
                <a:lnTo>
                  <a:pt x="264479" y="199334"/>
                </a:lnTo>
                <a:lnTo>
                  <a:pt x="267759" y="204930"/>
                </a:lnTo>
                <a:lnTo>
                  <a:pt x="271404" y="216228"/>
                </a:lnTo>
                <a:lnTo>
                  <a:pt x="278104" y="227599"/>
                </a:lnTo>
                <a:lnTo>
                  <a:pt x="286479" y="239003"/>
                </a:lnTo>
                <a:lnTo>
                  <a:pt x="293376" y="250422"/>
                </a:lnTo>
                <a:lnTo>
                  <a:pt x="299616" y="261846"/>
                </a:lnTo>
                <a:lnTo>
                  <a:pt x="311384" y="284703"/>
                </a:lnTo>
                <a:lnTo>
                  <a:pt x="314605" y="296132"/>
                </a:lnTo>
                <a:lnTo>
                  <a:pt x="315465" y="301847"/>
                </a:lnTo>
                <a:lnTo>
                  <a:pt x="317942" y="306610"/>
                </a:lnTo>
                <a:lnTo>
                  <a:pt x="325775" y="314441"/>
                </a:lnTo>
                <a:lnTo>
                  <a:pt x="328626" y="318816"/>
                </a:lnTo>
                <a:lnTo>
                  <a:pt x="331794" y="328756"/>
                </a:lnTo>
                <a:lnTo>
                  <a:pt x="335741" y="336984"/>
                </a:lnTo>
                <a:lnTo>
                  <a:pt x="339719" y="343816"/>
                </a:lnTo>
                <a:lnTo>
                  <a:pt x="341486" y="350027"/>
                </a:lnTo>
                <a:lnTo>
                  <a:pt x="342481" y="358880"/>
                </a:lnTo>
                <a:lnTo>
                  <a:pt x="343573" y="360824"/>
                </a:lnTo>
                <a:lnTo>
                  <a:pt x="345254" y="362120"/>
                </a:lnTo>
                <a:lnTo>
                  <a:pt x="351472" y="3647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3"/>
          <p:cNvSpPr/>
          <p:nvPr/>
        </p:nvSpPr>
        <p:spPr>
          <a:xfrm>
            <a:off x="8541175" y="5426392"/>
            <a:ext cx="282785" cy="42863"/>
          </a:xfrm>
          <a:custGeom>
            <a:avLst/>
            <a:gdLst/>
            <a:ahLst/>
            <a:cxnLst/>
            <a:rect l="0" t="0" r="0" b="0"/>
            <a:pathLst>
              <a:path w="282785" h="42863">
                <a:moveTo>
                  <a:pt x="17037" y="42862"/>
                </a:moveTo>
                <a:lnTo>
                  <a:pt x="0" y="42862"/>
                </a:lnTo>
                <a:lnTo>
                  <a:pt x="21131" y="42862"/>
                </a:lnTo>
                <a:lnTo>
                  <a:pt x="24529" y="41910"/>
                </a:lnTo>
                <a:lnTo>
                  <a:pt x="28700" y="40323"/>
                </a:lnTo>
                <a:lnTo>
                  <a:pt x="33385" y="38312"/>
                </a:lnTo>
                <a:lnTo>
                  <a:pt x="37461" y="36971"/>
                </a:lnTo>
                <a:lnTo>
                  <a:pt x="41130" y="36078"/>
                </a:lnTo>
                <a:lnTo>
                  <a:pt x="48700" y="35084"/>
                </a:lnTo>
                <a:lnTo>
                  <a:pt x="53387" y="34820"/>
                </a:lnTo>
                <a:lnTo>
                  <a:pt x="58414" y="34643"/>
                </a:lnTo>
                <a:lnTo>
                  <a:pt x="62719" y="33573"/>
                </a:lnTo>
                <a:lnTo>
                  <a:pt x="66543" y="31907"/>
                </a:lnTo>
                <a:lnTo>
                  <a:pt x="70043" y="29844"/>
                </a:lnTo>
                <a:lnTo>
                  <a:pt x="74282" y="28469"/>
                </a:lnTo>
                <a:lnTo>
                  <a:pt x="79013" y="27551"/>
                </a:lnTo>
                <a:lnTo>
                  <a:pt x="84072" y="26941"/>
                </a:lnTo>
                <a:lnTo>
                  <a:pt x="89350" y="25580"/>
                </a:lnTo>
                <a:lnTo>
                  <a:pt x="94773" y="23721"/>
                </a:lnTo>
                <a:lnTo>
                  <a:pt x="100293" y="21529"/>
                </a:lnTo>
                <a:lnTo>
                  <a:pt x="105878" y="20068"/>
                </a:lnTo>
                <a:lnTo>
                  <a:pt x="111507" y="19094"/>
                </a:lnTo>
                <a:lnTo>
                  <a:pt x="117165" y="18444"/>
                </a:lnTo>
                <a:lnTo>
                  <a:pt x="122841" y="17059"/>
                </a:lnTo>
                <a:lnTo>
                  <a:pt x="128531" y="15182"/>
                </a:lnTo>
                <a:lnTo>
                  <a:pt x="134229" y="12979"/>
                </a:lnTo>
                <a:lnTo>
                  <a:pt x="140885" y="11510"/>
                </a:lnTo>
                <a:lnTo>
                  <a:pt x="148180" y="10531"/>
                </a:lnTo>
                <a:lnTo>
                  <a:pt x="155901" y="9878"/>
                </a:lnTo>
                <a:lnTo>
                  <a:pt x="162953" y="8490"/>
                </a:lnTo>
                <a:lnTo>
                  <a:pt x="169559" y="6613"/>
                </a:lnTo>
                <a:lnTo>
                  <a:pt x="175868" y="4409"/>
                </a:lnTo>
                <a:lnTo>
                  <a:pt x="181979" y="2939"/>
                </a:lnTo>
                <a:lnTo>
                  <a:pt x="187958" y="1959"/>
                </a:lnTo>
                <a:lnTo>
                  <a:pt x="193850" y="1306"/>
                </a:lnTo>
                <a:lnTo>
                  <a:pt x="199682" y="871"/>
                </a:lnTo>
                <a:lnTo>
                  <a:pt x="205476" y="581"/>
                </a:lnTo>
                <a:lnTo>
                  <a:pt x="220191" y="172"/>
                </a:lnTo>
                <a:lnTo>
                  <a:pt x="250009" y="10"/>
                </a:lnTo>
                <a:lnTo>
                  <a:pt x="28278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4"/>
          <p:cNvSpPr/>
          <p:nvPr/>
        </p:nvSpPr>
        <p:spPr>
          <a:xfrm>
            <a:off x="4606290" y="1268730"/>
            <a:ext cx="77153" cy="299650"/>
          </a:xfrm>
          <a:custGeom>
            <a:avLst/>
            <a:gdLst/>
            <a:ahLst/>
            <a:cxnLst/>
            <a:rect l="0" t="0" r="0" b="0"/>
            <a:pathLst>
              <a:path w="77153" h="299650">
                <a:moveTo>
                  <a:pt x="0" y="0"/>
                </a:moveTo>
                <a:lnTo>
                  <a:pt x="0" y="15600"/>
                </a:lnTo>
                <a:lnTo>
                  <a:pt x="952" y="17067"/>
                </a:lnTo>
                <a:lnTo>
                  <a:pt x="2540" y="18998"/>
                </a:lnTo>
                <a:lnTo>
                  <a:pt x="4551" y="21238"/>
                </a:lnTo>
                <a:lnTo>
                  <a:pt x="5891" y="23683"/>
                </a:lnTo>
                <a:lnTo>
                  <a:pt x="7381" y="28941"/>
                </a:lnTo>
                <a:lnTo>
                  <a:pt x="8730" y="31676"/>
                </a:lnTo>
                <a:lnTo>
                  <a:pt x="10583" y="34452"/>
                </a:lnTo>
                <a:lnTo>
                  <a:pt x="12770" y="37255"/>
                </a:lnTo>
                <a:lnTo>
                  <a:pt x="14228" y="41029"/>
                </a:lnTo>
                <a:lnTo>
                  <a:pt x="15848" y="50303"/>
                </a:lnTo>
                <a:lnTo>
                  <a:pt x="17233" y="54490"/>
                </a:lnTo>
                <a:lnTo>
                  <a:pt x="19109" y="58234"/>
                </a:lnTo>
                <a:lnTo>
                  <a:pt x="21312" y="61682"/>
                </a:lnTo>
                <a:lnTo>
                  <a:pt x="22780" y="65886"/>
                </a:lnTo>
                <a:lnTo>
                  <a:pt x="23759" y="70594"/>
                </a:lnTo>
                <a:lnTo>
                  <a:pt x="24847" y="79952"/>
                </a:lnTo>
                <a:lnTo>
                  <a:pt x="25330" y="87287"/>
                </a:lnTo>
                <a:lnTo>
                  <a:pt x="26412" y="91529"/>
                </a:lnTo>
                <a:lnTo>
                  <a:pt x="28085" y="96261"/>
                </a:lnTo>
                <a:lnTo>
                  <a:pt x="30153" y="101322"/>
                </a:lnTo>
                <a:lnTo>
                  <a:pt x="32484" y="106600"/>
                </a:lnTo>
                <a:lnTo>
                  <a:pt x="37615" y="117545"/>
                </a:lnTo>
                <a:lnTo>
                  <a:pt x="39364" y="123131"/>
                </a:lnTo>
                <a:lnTo>
                  <a:pt x="40530" y="128760"/>
                </a:lnTo>
                <a:lnTo>
                  <a:pt x="41308" y="134417"/>
                </a:lnTo>
                <a:lnTo>
                  <a:pt x="41825" y="140094"/>
                </a:lnTo>
                <a:lnTo>
                  <a:pt x="42171" y="145783"/>
                </a:lnTo>
                <a:lnTo>
                  <a:pt x="42401" y="151481"/>
                </a:lnTo>
                <a:lnTo>
                  <a:pt x="43507" y="157185"/>
                </a:lnTo>
                <a:lnTo>
                  <a:pt x="45197" y="162892"/>
                </a:lnTo>
                <a:lnTo>
                  <a:pt x="47276" y="168602"/>
                </a:lnTo>
                <a:lnTo>
                  <a:pt x="48663" y="174314"/>
                </a:lnTo>
                <a:lnTo>
                  <a:pt x="49587" y="180027"/>
                </a:lnTo>
                <a:lnTo>
                  <a:pt x="50202" y="185740"/>
                </a:lnTo>
                <a:lnTo>
                  <a:pt x="50613" y="191454"/>
                </a:lnTo>
                <a:lnTo>
                  <a:pt x="50887" y="197168"/>
                </a:lnTo>
                <a:lnTo>
                  <a:pt x="51272" y="211772"/>
                </a:lnTo>
                <a:lnTo>
                  <a:pt x="51326" y="215476"/>
                </a:lnTo>
                <a:lnTo>
                  <a:pt x="52315" y="218898"/>
                </a:lnTo>
                <a:lnTo>
                  <a:pt x="53927" y="222132"/>
                </a:lnTo>
                <a:lnTo>
                  <a:pt x="55954" y="225240"/>
                </a:lnTo>
                <a:lnTo>
                  <a:pt x="58205" y="233774"/>
                </a:lnTo>
                <a:lnTo>
                  <a:pt x="59207" y="242964"/>
                </a:lnTo>
                <a:lnTo>
                  <a:pt x="59651" y="250224"/>
                </a:lnTo>
                <a:lnTo>
                  <a:pt x="59849" y="256625"/>
                </a:lnTo>
                <a:lnTo>
                  <a:pt x="59902" y="259666"/>
                </a:lnTo>
                <a:lnTo>
                  <a:pt x="60889" y="262646"/>
                </a:lnTo>
                <a:lnTo>
                  <a:pt x="62500" y="265584"/>
                </a:lnTo>
                <a:lnTo>
                  <a:pt x="64527" y="268496"/>
                </a:lnTo>
                <a:lnTo>
                  <a:pt x="66779" y="274271"/>
                </a:lnTo>
                <a:lnTo>
                  <a:pt x="68342" y="282709"/>
                </a:lnTo>
                <a:lnTo>
                  <a:pt x="68548" y="290123"/>
                </a:lnTo>
                <a:lnTo>
                  <a:pt x="69511" y="291523"/>
                </a:lnTo>
                <a:lnTo>
                  <a:pt x="71106" y="293409"/>
                </a:lnTo>
                <a:lnTo>
                  <a:pt x="76798" y="299649"/>
                </a:lnTo>
                <a:lnTo>
                  <a:pt x="77152" y="2914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5"/>
          <p:cNvSpPr/>
          <p:nvPr/>
        </p:nvSpPr>
        <p:spPr>
          <a:xfrm>
            <a:off x="4520574" y="1285875"/>
            <a:ext cx="521602" cy="360036"/>
          </a:xfrm>
          <a:custGeom>
            <a:avLst/>
            <a:gdLst/>
            <a:ahLst/>
            <a:cxnLst/>
            <a:rect l="0" t="0" r="0" b="0"/>
            <a:pathLst>
              <a:path w="521602" h="360036">
                <a:moveTo>
                  <a:pt x="8563" y="34290"/>
                </a:moveTo>
                <a:lnTo>
                  <a:pt x="95" y="34290"/>
                </a:lnTo>
                <a:lnTo>
                  <a:pt x="0" y="26909"/>
                </a:lnTo>
                <a:lnTo>
                  <a:pt x="949" y="26511"/>
                </a:lnTo>
                <a:lnTo>
                  <a:pt x="4544" y="26070"/>
                </a:lnTo>
                <a:lnTo>
                  <a:pt x="20505" y="19895"/>
                </a:lnTo>
                <a:lnTo>
                  <a:pt x="32633" y="17007"/>
                </a:lnTo>
                <a:lnTo>
                  <a:pt x="45930" y="12956"/>
                </a:lnTo>
                <a:lnTo>
                  <a:pt x="69483" y="5320"/>
                </a:lnTo>
                <a:lnTo>
                  <a:pt x="77751" y="3547"/>
                </a:lnTo>
                <a:lnTo>
                  <a:pt x="86121" y="2364"/>
                </a:lnTo>
                <a:lnTo>
                  <a:pt x="94558" y="1576"/>
                </a:lnTo>
                <a:lnTo>
                  <a:pt x="103993" y="1051"/>
                </a:lnTo>
                <a:lnTo>
                  <a:pt x="124636" y="467"/>
                </a:lnTo>
                <a:lnTo>
                  <a:pt x="179667" y="41"/>
                </a:lnTo>
                <a:lnTo>
                  <a:pt x="296668" y="0"/>
                </a:lnTo>
                <a:lnTo>
                  <a:pt x="308377" y="2540"/>
                </a:lnTo>
                <a:lnTo>
                  <a:pt x="318979" y="6843"/>
                </a:lnTo>
                <a:lnTo>
                  <a:pt x="331255" y="14622"/>
                </a:lnTo>
                <a:lnTo>
                  <a:pt x="346907" y="23243"/>
                </a:lnTo>
                <a:lnTo>
                  <a:pt x="348426" y="24068"/>
                </a:lnTo>
                <a:lnTo>
                  <a:pt x="349438" y="25570"/>
                </a:lnTo>
                <a:lnTo>
                  <a:pt x="350563" y="29779"/>
                </a:lnTo>
                <a:lnTo>
                  <a:pt x="351285" y="40242"/>
                </a:lnTo>
                <a:lnTo>
                  <a:pt x="351384" y="45825"/>
                </a:lnTo>
                <a:lnTo>
                  <a:pt x="350458" y="48648"/>
                </a:lnTo>
                <a:lnTo>
                  <a:pt x="346889" y="54323"/>
                </a:lnTo>
                <a:lnTo>
                  <a:pt x="339524" y="62874"/>
                </a:lnTo>
                <a:lnTo>
                  <a:pt x="326759" y="71440"/>
                </a:lnTo>
                <a:lnTo>
                  <a:pt x="311270" y="82868"/>
                </a:lnTo>
                <a:lnTo>
                  <a:pt x="301532" y="88582"/>
                </a:lnTo>
                <a:lnTo>
                  <a:pt x="290854" y="91757"/>
                </a:lnTo>
                <a:lnTo>
                  <a:pt x="285340" y="92604"/>
                </a:lnTo>
                <a:lnTo>
                  <a:pt x="276672" y="96085"/>
                </a:lnTo>
                <a:lnTo>
                  <a:pt x="267740" y="100806"/>
                </a:lnTo>
                <a:lnTo>
                  <a:pt x="254245" y="106080"/>
                </a:lnTo>
                <a:lnTo>
                  <a:pt x="241263" y="109059"/>
                </a:lnTo>
                <a:lnTo>
                  <a:pt x="235134" y="109853"/>
                </a:lnTo>
                <a:lnTo>
                  <a:pt x="225783" y="113276"/>
                </a:lnTo>
                <a:lnTo>
                  <a:pt x="212625" y="120558"/>
                </a:lnTo>
                <a:lnTo>
                  <a:pt x="203079" y="125019"/>
                </a:lnTo>
                <a:lnTo>
                  <a:pt x="192351" y="127530"/>
                </a:lnTo>
                <a:lnTo>
                  <a:pt x="186132" y="128117"/>
                </a:lnTo>
                <a:lnTo>
                  <a:pt x="183139" y="129226"/>
                </a:lnTo>
                <a:lnTo>
                  <a:pt x="173169" y="135927"/>
                </a:lnTo>
                <a:lnTo>
                  <a:pt x="169669" y="136612"/>
                </a:lnTo>
                <a:lnTo>
                  <a:pt x="154308" y="137159"/>
                </a:lnTo>
                <a:lnTo>
                  <a:pt x="187466" y="137160"/>
                </a:lnTo>
                <a:lnTo>
                  <a:pt x="197930" y="134620"/>
                </a:lnTo>
                <a:lnTo>
                  <a:pt x="203388" y="132609"/>
                </a:lnTo>
                <a:lnTo>
                  <a:pt x="217072" y="130374"/>
                </a:lnTo>
                <a:lnTo>
                  <a:pt x="232679" y="129381"/>
                </a:lnTo>
                <a:lnTo>
                  <a:pt x="249140" y="128940"/>
                </a:lnTo>
                <a:lnTo>
                  <a:pt x="292695" y="128618"/>
                </a:lnTo>
                <a:lnTo>
                  <a:pt x="381565" y="128587"/>
                </a:lnTo>
                <a:lnTo>
                  <a:pt x="396274" y="131127"/>
                </a:lnTo>
                <a:lnTo>
                  <a:pt x="411384" y="134478"/>
                </a:lnTo>
                <a:lnTo>
                  <a:pt x="424450" y="135968"/>
                </a:lnTo>
                <a:lnTo>
                  <a:pt x="434066" y="139170"/>
                </a:lnTo>
                <a:lnTo>
                  <a:pt x="447376" y="146328"/>
                </a:lnTo>
                <a:lnTo>
                  <a:pt x="460844" y="154481"/>
                </a:lnTo>
                <a:lnTo>
                  <a:pt x="470867" y="162929"/>
                </a:lnTo>
                <a:lnTo>
                  <a:pt x="477874" y="168615"/>
                </a:lnTo>
                <a:lnTo>
                  <a:pt x="491577" y="177171"/>
                </a:lnTo>
                <a:lnTo>
                  <a:pt x="498826" y="182883"/>
                </a:lnTo>
                <a:lnTo>
                  <a:pt x="501140" y="185739"/>
                </a:lnTo>
                <a:lnTo>
                  <a:pt x="502682" y="188596"/>
                </a:lnTo>
                <a:lnTo>
                  <a:pt x="507394" y="199707"/>
                </a:lnTo>
                <a:lnTo>
                  <a:pt x="511253" y="208774"/>
                </a:lnTo>
                <a:lnTo>
                  <a:pt x="514378" y="219233"/>
                </a:lnTo>
                <a:lnTo>
                  <a:pt x="518485" y="225389"/>
                </a:lnTo>
                <a:lnTo>
                  <a:pt x="520945" y="233840"/>
                </a:lnTo>
                <a:lnTo>
                  <a:pt x="521601" y="238761"/>
                </a:lnTo>
                <a:lnTo>
                  <a:pt x="521086" y="242994"/>
                </a:lnTo>
                <a:lnTo>
                  <a:pt x="519790" y="246768"/>
                </a:lnTo>
                <a:lnTo>
                  <a:pt x="516763" y="253502"/>
                </a:lnTo>
                <a:lnTo>
                  <a:pt x="514105" y="263600"/>
                </a:lnTo>
                <a:lnTo>
                  <a:pt x="510109" y="273048"/>
                </a:lnTo>
                <a:lnTo>
                  <a:pt x="505157" y="281057"/>
                </a:lnTo>
                <a:lnTo>
                  <a:pt x="497015" y="290921"/>
                </a:lnTo>
                <a:lnTo>
                  <a:pt x="488570" y="299876"/>
                </a:lnTo>
                <a:lnTo>
                  <a:pt x="468617" y="320030"/>
                </a:lnTo>
                <a:lnTo>
                  <a:pt x="455496" y="328609"/>
                </a:lnTo>
                <a:lnTo>
                  <a:pt x="447548" y="331786"/>
                </a:lnTo>
                <a:lnTo>
                  <a:pt x="444094" y="332633"/>
                </a:lnTo>
                <a:lnTo>
                  <a:pt x="437717" y="336114"/>
                </a:lnTo>
                <a:lnTo>
                  <a:pt x="434683" y="338376"/>
                </a:lnTo>
                <a:lnTo>
                  <a:pt x="430756" y="339884"/>
                </a:lnTo>
                <a:lnTo>
                  <a:pt x="416126" y="342959"/>
                </a:lnTo>
                <a:lnTo>
                  <a:pt x="405285" y="347053"/>
                </a:lnTo>
                <a:lnTo>
                  <a:pt x="394116" y="349508"/>
                </a:lnTo>
                <a:lnTo>
                  <a:pt x="379659" y="350890"/>
                </a:lnTo>
                <a:lnTo>
                  <a:pt x="366802" y="351300"/>
                </a:lnTo>
                <a:lnTo>
                  <a:pt x="340840" y="351438"/>
                </a:lnTo>
                <a:lnTo>
                  <a:pt x="327374" y="353997"/>
                </a:lnTo>
                <a:lnTo>
                  <a:pt x="315039" y="357357"/>
                </a:lnTo>
                <a:lnTo>
                  <a:pt x="303207" y="358850"/>
                </a:lnTo>
                <a:lnTo>
                  <a:pt x="291599" y="359514"/>
                </a:lnTo>
                <a:lnTo>
                  <a:pt x="280089" y="359809"/>
                </a:lnTo>
                <a:lnTo>
                  <a:pt x="234308" y="360035"/>
                </a:lnTo>
                <a:lnTo>
                  <a:pt x="229544" y="359086"/>
                </a:lnTo>
                <a:lnTo>
                  <a:pt x="215056" y="353258"/>
                </a:lnTo>
                <a:lnTo>
                  <a:pt x="203414" y="352001"/>
                </a:lnTo>
                <a:lnTo>
                  <a:pt x="190439" y="351629"/>
                </a:lnTo>
                <a:lnTo>
                  <a:pt x="186963" y="351577"/>
                </a:lnTo>
                <a:lnTo>
                  <a:pt x="183695" y="350589"/>
                </a:lnTo>
                <a:lnTo>
                  <a:pt x="177522" y="346952"/>
                </a:lnTo>
                <a:lnTo>
                  <a:pt x="165798" y="337809"/>
                </a:lnTo>
                <a:lnTo>
                  <a:pt x="155999" y="334785"/>
                </a:lnTo>
                <a:lnTo>
                  <a:pt x="147788" y="328526"/>
                </a:lnTo>
                <a:lnTo>
                  <a:pt x="142513" y="326986"/>
                </a:lnTo>
                <a:lnTo>
                  <a:pt x="140725" y="325623"/>
                </a:lnTo>
                <a:lnTo>
                  <a:pt x="139534" y="323762"/>
                </a:lnTo>
                <a:lnTo>
                  <a:pt x="137621" y="318482"/>
                </a:lnTo>
                <a:lnTo>
                  <a:pt x="137290" y="313016"/>
                </a:lnTo>
                <a:lnTo>
                  <a:pt x="136291" y="311547"/>
                </a:lnTo>
                <a:lnTo>
                  <a:pt x="134672" y="310568"/>
                </a:lnTo>
                <a:lnTo>
                  <a:pt x="128578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6"/>
          <p:cNvSpPr/>
          <p:nvPr/>
        </p:nvSpPr>
        <p:spPr>
          <a:xfrm>
            <a:off x="6912397" y="3454718"/>
            <a:ext cx="334190" cy="188563"/>
          </a:xfrm>
          <a:custGeom>
            <a:avLst/>
            <a:gdLst/>
            <a:ahLst/>
            <a:cxnLst/>
            <a:rect l="0" t="0" r="0" b="0"/>
            <a:pathLst>
              <a:path w="334190" h="188563">
                <a:moveTo>
                  <a:pt x="222780" y="25717"/>
                </a:moveTo>
                <a:lnTo>
                  <a:pt x="222780" y="17175"/>
                </a:lnTo>
                <a:lnTo>
                  <a:pt x="215399" y="9766"/>
                </a:lnTo>
                <a:lnTo>
                  <a:pt x="212197" y="9102"/>
                </a:lnTo>
                <a:lnTo>
                  <a:pt x="202381" y="8676"/>
                </a:lnTo>
                <a:lnTo>
                  <a:pt x="199656" y="7689"/>
                </a:lnTo>
                <a:lnTo>
                  <a:pt x="191269" y="2701"/>
                </a:lnTo>
                <a:lnTo>
                  <a:pt x="185598" y="1200"/>
                </a:lnTo>
                <a:lnTo>
                  <a:pt x="177050" y="355"/>
                </a:lnTo>
                <a:lnTo>
                  <a:pt x="168801" y="157"/>
                </a:lnTo>
                <a:lnTo>
                  <a:pt x="112886" y="0"/>
                </a:lnTo>
                <a:lnTo>
                  <a:pt x="108560" y="952"/>
                </a:lnTo>
                <a:lnTo>
                  <a:pt x="101213" y="4550"/>
                </a:lnTo>
                <a:lnTo>
                  <a:pt x="92233" y="6784"/>
                </a:lnTo>
                <a:lnTo>
                  <a:pt x="82844" y="7777"/>
                </a:lnTo>
                <a:lnTo>
                  <a:pt x="75496" y="8219"/>
                </a:lnTo>
                <a:lnTo>
                  <a:pt x="66004" y="8467"/>
                </a:lnTo>
                <a:lnTo>
                  <a:pt x="57160" y="8541"/>
                </a:lnTo>
                <a:lnTo>
                  <a:pt x="54264" y="9503"/>
                </a:lnTo>
                <a:lnTo>
                  <a:pt x="45637" y="14457"/>
                </a:lnTo>
                <a:lnTo>
                  <a:pt x="39910" y="15950"/>
                </a:lnTo>
                <a:lnTo>
                  <a:pt x="31331" y="16790"/>
                </a:lnTo>
                <a:lnTo>
                  <a:pt x="29425" y="17861"/>
                </a:lnTo>
                <a:lnTo>
                  <a:pt x="28154" y="19527"/>
                </a:lnTo>
                <a:lnTo>
                  <a:pt x="27307" y="21590"/>
                </a:lnTo>
                <a:lnTo>
                  <a:pt x="25789" y="22965"/>
                </a:lnTo>
                <a:lnTo>
                  <a:pt x="23826" y="23883"/>
                </a:lnTo>
                <a:lnTo>
                  <a:pt x="21564" y="24494"/>
                </a:lnTo>
                <a:lnTo>
                  <a:pt x="20056" y="25854"/>
                </a:lnTo>
                <a:lnTo>
                  <a:pt x="19051" y="27713"/>
                </a:lnTo>
                <a:lnTo>
                  <a:pt x="18380" y="29905"/>
                </a:lnTo>
                <a:lnTo>
                  <a:pt x="16981" y="31367"/>
                </a:lnTo>
                <a:lnTo>
                  <a:pt x="15096" y="32341"/>
                </a:lnTo>
                <a:lnTo>
                  <a:pt x="12887" y="32990"/>
                </a:lnTo>
                <a:lnTo>
                  <a:pt x="11414" y="34376"/>
                </a:lnTo>
                <a:lnTo>
                  <a:pt x="10432" y="36252"/>
                </a:lnTo>
                <a:lnTo>
                  <a:pt x="9340" y="40876"/>
                </a:lnTo>
                <a:lnTo>
                  <a:pt x="8856" y="46107"/>
                </a:lnTo>
                <a:lnTo>
                  <a:pt x="8544" y="51334"/>
                </a:lnTo>
                <a:lnTo>
                  <a:pt x="8502" y="55517"/>
                </a:lnTo>
                <a:lnTo>
                  <a:pt x="7537" y="57966"/>
                </a:lnTo>
                <a:lnTo>
                  <a:pt x="3927" y="63227"/>
                </a:lnTo>
                <a:lnTo>
                  <a:pt x="1090" y="66993"/>
                </a:lnTo>
                <a:lnTo>
                  <a:pt x="426" y="70414"/>
                </a:lnTo>
                <a:lnTo>
                  <a:pt x="131" y="75110"/>
                </a:lnTo>
                <a:lnTo>
                  <a:pt x="0" y="80372"/>
                </a:lnTo>
                <a:lnTo>
                  <a:pt x="918" y="82156"/>
                </a:lnTo>
                <a:lnTo>
                  <a:pt x="2482" y="83345"/>
                </a:lnTo>
                <a:lnTo>
                  <a:pt x="4477" y="84138"/>
                </a:lnTo>
                <a:lnTo>
                  <a:pt x="5807" y="85619"/>
                </a:lnTo>
                <a:lnTo>
                  <a:pt x="6694" y="87559"/>
                </a:lnTo>
                <a:lnTo>
                  <a:pt x="7679" y="92255"/>
                </a:lnTo>
                <a:lnTo>
                  <a:pt x="8117" y="97517"/>
                </a:lnTo>
                <a:lnTo>
                  <a:pt x="8312" y="103030"/>
                </a:lnTo>
                <a:lnTo>
                  <a:pt x="8364" y="105834"/>
                </a:lnTo>
                <a:lnTo>
                  <a:pt x="9351" y="108655"/>
                </a:lnTo>
                <a:lnTo>
                  <a:pt x="12988" y="114331"/>
                </a:lnTo>
                <a:lnTo>
                  <a:pt x="15840" y="118330"/>
                </a:lnTo>
                <a:lnTo>
                  <a:pt x="16507" y="121805"/>
                </a:lnTo>
                <a:lnTo>
                  <a:pt x="16684" y="124066"/>
                </a:lnTo>
                <a:lnTo>
                  <a:pt x="17755" y="126525"/>
                </a:lnTo>
                <a:lnTo>
                  <a:pt x="21485" y="131798"/>
                </a:lnTo>
                <a:lnTo>
                  <a:pt x="25750" y="137053"/>
                </a:lnTo>
                <a:lnTo>
                  <a:pt x="32214" y="143689"/>
                </a:lnTo>
                <a:lnTo>
                  <a:pt x="46842" y="158385"/>
                </a:lnTo>
                <a:lnTo>
                  <a:pt x="49291" y="159882"/>
                </a:lnTo>
                <a:lnTo>
                  <a:pt x="57287" y="162942"/>
                </a:lnTo>
                <a:lnTo>
                  <a:pt x="65690" y="168505"/>
                </a:lnTo>
                <a:lnTo>
                  <a:pt x="71365" y="170141"/>
                </a:lnTo>
                <a:lnTo>
                  <a:pt x="79914" y="171061"/>
                </a:lnTo>
                <a:lnTo>
                  <a:pt x="82769" y="172143"/>
                </a:lnTo>
                <a:lnTo>
                  <a:pt x="91337" y="177264"/>
                </a:lnTo>
                <a:lnTo>
                  <a:pt x="101072" y="179658"/>
                </a:lnTo>
                <a:lnTo>
                  <a:pt x="106814" y="184465"/>
                </a:lnTo>
                <a:lnTo>
                  <a:pt x="110227" y="185841"/>
                </a:lnTo>
                <a:lnTo>
                  <a:pt x="119099" y="187370"/>
                </a:lnTo>
                <a:lnTo>
                  <a:pt x="126852" y="188051"/>
                </a:lnTo>
                <a:lnTo>
                  <a:pt x="136572" y="188433"/>
                </a:lnTo>
                <a:lnTo>
                  <a:pt x="148389" y="188562"/>
                </a:lnTo>
                <a:lnTo>
                  <a:pt x="156698" y="186040"/>
                </a:lnTo>
                <a:lnTo>
                  <a:pt x="165788" y="182697"/>
                </a:lnTo>
                <a:lnTo>
                  <a:pt x="173003" y="181211"/>
                </a:lnTo>
                <a:lnTo>
                  <a:pt x="181924" y="180550"/>
                </a:lnTo>
                <a:lnTo>
                  <a:pt x="191287" y="180257"/>
                </a:lnTo>
                <a:lnTo>
                  <a:pt x="198623" y="180126"/>
                </a:lnTo>
                <a:lnTo>
                  <a:pt x="207599" y="177528"/>
                </a:lnTo>
                <a:lnTo>
                  <a:pt x="216985" y="174151"/>
                </a:lnTo>
                <a:lnTo>
                  <a:pt x="224333" y="172650"/>
                </a:lnTo>
                <a:lnTo>
                  <a:pt x="233313" y="169443"/>
                </a:lnTo>
                <a:lnTo>
                  <a:pt x="242701" y="165795"/>
                </a:lnTo>
                <a:lnTo>
                  <a:pt x="250049" y="164174"/>
                </a:lnTo>
                <a:lnTo>
                  <a:pt x="259029" y="160913"/>
                </a:lnTo>
                <a:lnTo>
                  <a:pt x="268418" y="157241"/>
                </a:lnTo>
                <a:lnTo>
                  <a:pt x="275766" y="155610"/>
                </a:lnTo>
                <a:lnTo>
                  <a:pt x="282208" y="152344"/>
                </a:lnTo>
                <a:lnTo>
                  <a:pt x="288244" y="147718"/>
                </a:lnTo>
                <a:lnTo>
                  <a:pt x="294103" y="142487"/>
                </a:lnTo>
                <a:lnTo>
                  <a:pt x="299882" y="136987"/>
                </a:lnTo>
                <a:lnTo>
                  <a:pt x="302756" y="134187"/>
                </a:lnTo>
                <a:lnTo>
                  <a:pt x="305625" y="132320"/>
                </a:lnTo>
                <a:lnTo>
                  <a:pt x="311352" y="130246"/>
                </a:lnTo>
                <a:lnTo>
                  <a:pt x="313261" y="128740"/>
                </a:lnTo>
                <a:lnTo>
                  <a:pt x="314533" y="126784"/>
                </a:lnTo>
                <a:lnTo>
                  <a:pt x="315381" y="124527"/>
                </a:lnTo>
                <a:lnTo>
                  <a:pt x="316900" y="123023"/>
                </a:lnTo>
                <a:lnTo>
                  <a:pt x="318863" y="122020"/>
                </a:lnTo>
                <a:lnTo>
                  <a:pt x="321125" y="121352"/>
                </a:lnTo>
                <a:lnTo>
                  <a:pt x="322634" y="119953"/>
                </a:lnTo>
                <a:lnTo>
                  <a:pt x="323639" y="118068"/>
                </a:lnTo>
                <a:lnTo>
                  <a:pt x="324310" y="115859"/>
                </a:lnTo>
                <a:lnTo>
                  <a:pt x="325709" y="114387"/>
                </a:lnTo>
                <a:lnTo>
                  <a:pt x="327595" y="113405"/>
                </a:lnTo>
                <a:lnTo>
                  <a:pt x="329803" y="112751"/>
                </a:lnTo>
                <a:lnTo>
                  <a:pt x="331277" y="111362"/>
                </a:lnTo>
                <a:lnTo>
                  <a:pt x="332259" y="109483"/>
                </a:lnTo>
                <a:lnTo>
                  <a:pt x="334189" y="102984"/>
                </a:lnTo>
                <a:lnTo>
                  <a:pt x="325650" y="10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7"/>
          <p:cNvSpPr/>
          <p:nvPr/>
        </p:nvSpPr>
        <p:spPr>
          <a:xfrm>
            <a:off x="6535102" y="5494972"/>
            <a:ext cx="222876" cy="291104"/>
          </a:xfrm>
          <a:custGeom>
            <a:avLst/>
            <a:gdLst/>
            <a:ahLst/>
            <a:cxnLst/>
            <a:rect l="0" t="0" r="0" b="0"/>
            <a:pathLst>
              <a:path w="222876" h="291104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416" y="17741"/>
                </a:lnTo>
                <a:lnTo>
                  <a:pt x="8541" y="28693"/>
                </a:lnTo>
                <a:lnTo>
                  <a:pt x="8570" y="50281"/>
                </a:lnTo>
                <a:lnTo>
                  <a:pt x="9523" y="55428"/>
                </a:lnTo>
                <a:lnTo>
                  <a:pt x="11111" y="60765"/>
                </a:lnTo>
                <a:lnTo>
                  <a:pt x="13123" y="66227"/>
                </a:lnTo>
                <a:lnTo>
                  <a:pt x="14464" y="71775"/>
                </a:lnTo>
                <a:lnTo>
                  <a:pt x="15357" y="77377"/>
                </a:lnTo>
                <a:lnTo>
                  <a:pt x="15953" y="83017"/>
                </a:lnTo>
                <a:lnTo>
                  <a:pt x="17303" y="88682"/>
                </a:lnTo>
                <a:lnTo>
                  <a:pt x="19156" y="94364"/>
                </a:lnTo>
                <a:lnTo>
                  <a:pt x="21343" y="100057"/>
                </a:lnTo>
                <a:lnTo>
                  <a:pt x="22801" y="105757"/>
                </a:lnTo>
                <a:lnTo>
                  <a:pt x="23773" y="111462"/>
                </a:lnTo>
                <a:lnTo>
                  <a:pt x="24421" y="117171"/>
                </a:lnTo>
                <a:lnTo>
                  <a:pt x="25141" y="126054"/>
                </a:lnTo>
                <a:lnTo>
                  <a:pt x="25333" y="129755"/>
                </a:lnTo>
                <a:lnTo>
                  <a:pt x="26414" y="134128"/>
                </a:lnTo>
                <a:lnTo>
                  <a:pt x="28087" y="138950"/>
                </a:lnTo>
                <a:lnTo>
                  <a:pt x="30154" y="144068"/>
                </a:lnTo>
                <a:lnTo>
                  <a:pt x="31533" y="149385"/>
                </a:lnTo>
                <a:lnTo>
                  <a:pt x="32452" y="154835"/>
                </a:lnTo>
                <a:lnTo>
                  <a:pt x="33065" y="160373"/>
                </a:lnTo>
                <a:lnTo>
                  <a:pt x="34425" y="165971"/>
                </a:lnTo>
                <a:lnTo>
                  <a:pt x="36286" y="171607"/>
                </a:lnTo>
                <a:lnTo>
                  <a:pt x="38478" y="177270"/>
                </a:lnTo>
                <a:lnTo>
                  <a:pt x="40914" y="186102"/>
                </a:lnTo>
                <a:lnTo>
                  <a:pt x="41997" y="194154"/>
                </a:lnTo>
                <a:lnTo>
                  <a:pt x="42285" y="198969"/>
                </a:lnTo>
                <a:lnTo>
                  <a:pt x="42478" y="204084"/>
                </a:lnTo>
                <a:lnTo>
                  <a:pt x="43559" y="208446"/>
                </a:lnTo>
                <a:lnTo>
                  <a:pt x="47300" y="215832"/>
                </a:lnTo>
                <a:lnTo>
                  <a:pt x="49597" y="224830"/>
                </a:lnTo>
                <a:lnTo>
                  <a:pt x="50209" y="229897"/>
                </a:lnTo>
                <a:lnTo>
                  <a:pt x="53430" y="238066"/>
                </a:lnTo>
                <a:lnTo>
                  <a:pt x="57084" y="244872"/>
                </a:lnTo>
                <a:lnTo>
                  <a:pt x="58708" y="251072"/>
                </a:lnTo>
                <a:lnTo>
                  <a:pt x="59431" y="259543"/>
                </a:lnTo>
                <a:lnTo>
                  <a:pt x="59893" y="271401"/>
                </a:lnTo>
                <a:lnTo>
                  <a:pt x="60006" y="282606"/>
                </a:lnTo>
                <a:lnTo>
                  <a:pt x="60007" y="282892"/>
                </a:lnTo>
                <a:lnTo>
                  <a:pt x="60007" y="232612"/>
                </a:lnTo>
                <a:lnTo>
                  <a:pt x="60960" y="228417"/>
                </a:lnTo>
                <a:lnTo>
                  <a:pt x="65899" y="217963"/>
                </a:lnTo>
                <a:lnTo>
                  <a:pt x="67388" y="211807"/>
                </a:lnTo>
                <a:lnTo>
                  <a:pt x="70590" y="205897"/>
                </a:lnTo>
                <a:lnTo>
                  <a:pt x="75189" y="200095"/>
                </a:lnTo>
                <a:lnTo>
                  <a:pt x="80408" y="194341"/>
                </a:lnTo>
                <a:lnTo>
                  <a:pt x="85902" y="186069"/>
                </a:lnTo>
                <a:lnTo>
                  <a:pt x="91519" y="176995"/>
                </a:lnTo>
                <a:lnTo>
                  <a:pt x="97190" y="169787"/>
                </a:lnTo>
                <a:lnTo>
                  <a:pt x="100036" y="167484"/>
                </a:lnTo>
                <a:lnTo>
                  <a:pt x="102885" y="165948"/>
                </a:lnTo>
                <a:lnTo>
                  <a:pt x="105739" y="164925"/>
                </a:lnTo>
                <a:lnTo>
                  <a:pt x="111447" y="161248"/>
                </a:lnTo>
                <a:lnTo>
                  <a:pt x="117160" y="156438"/>
                </a:lnTo>
                <a:lnTo>
                  <a:pt x="122873" y="151126"/>
                </a:lnTo>
                <a:lnTo>
                  <a:pt x="125730" y="149328"/>
                </a:lnTo>
                <a:lnTo>
                  <a:pt x="131446" y="147330"/>
                </a:lnTo>
                <a:lnTo>
                  <a:pt x="137160" y="146443"/>
                </a:lnTo>
                <a:lnTo>
                  <a:pt x="143828" y="146048"/>
                </a:lnTo>
                <a:lnTo>
                  <a:pt x="157339" y="145826"/>
                </a:lnTo>
                <a:lnTo>
                  <a:pt x="173954" y="145745"/>
                </a:lnTo>
                <a:lnTo>
                  <a:pt x="176930" y="146693"/>
                </a:lnTo>
                <a:lnTo>
                  <a:pt x="182776" y="150287"/>
                </a:lnTo>
                <a:lnTo>
                  <a:pt x="188548" y="152519"/>
                </a:lnTo>
                <a:lnTo>
                  <a:pt x="191422" y="153115"/>
                </a:lnTo>
                <a:lnTo>
                  <a:pt x="197154" y="156316"/>
                </a:lnTo>
                <a:lnTo>
                  <a:pt x="200016" y="158503"/>
                </a:lnTo>
                <a:lnTo>
                  <a:pt x="205736" y="160933"/>
                </a:lnTo>
                <a:lnTo>
                  <a:pt x="208594" y="161581"/>
                </a:lnTo>
                <a:lnTo>
                  <a:pt x="210500" y="162966"/>
                </a:lnTo>
                <a:lnTo>
                  <a:pt x="211771" y="164842"/>
                </a:lnTo>
                <a:lnTo>
                  <a:pt x="212618" y="167045"/>
                </a:lnTo>
                <a:lnTo>
                  <a:pt x="214136" y="168513"/>
                </a:lnTo>
                <a:lnTo>
                  <a:pt x="216100" y="169492"/>
                </a:lnTo>
                <a:lnTo>
                  <a:pt x="218361" y="170144"/>
                </a:lnTo>
                <a:lnTo>
                  <a:pt x="219869" y="171532"/>
                </a:lnTo>
                <a:lnTo>
                  <a:pt x="220875" y="173410"/>
                </a:lnTo>
                <a:lnTo>
                  <a:pt x="221991" y="178036"/>
                </a:lnTo>
                <a:lnTo>
                  <a:pt x="222620" y="185996"/>
                </a:lnTo>
                <a:lnTo>
                  <a:pt x="222807" y="194387"/>
                </a:lnTo>
                <a:lnTo>
                  <a:pt x="222875" y="208608"/>
                </a:lnTo>
                <a:lnTo>
                  <a:pt x="221926" y="210509"/>
                </a:lnTo>
                <a:lnTo>
                  <a:pt x="220340" y="211777"/>
                </a:lnTo>
                <a:lnTo>
                  <a:pt x="218331" y="212623"/>
                </a:lnTo>
                <a:lnTo>
                  <a:pt x="216992" y="214138"/>
                </a:lnTo>
                <a:lnTo>
                  <a:pt x="216099" y="216101"/>
                </a:lnTo>
                <a:lnTo>
                  <a:pt x="215503" y="218363"/>
                </a:lnTo>
                <a:lnTo>
                  <a:pt x="212302" y="223415"/>
                </a:lnTo>
                <a:lnTo>
                  <a:pt x="207705" y="228836"/>
                </a:lnTo>
                <a:lnTo>
                  <a:pt x="202485" y="234420"/>
                </a:lnTo>
                <a:lnTo>
                  <a:pt x="200713" y="238195"/>
                </a:lnTo>
                <a:lnTo>
                  <a:pt x="199531" y="242617"/>
                </a:lnTo>
                <a:lnTo>
                  <a:pt x="198744" y="247470"/>
                </a:lnTo>
                <a:lnTo>
                  <a:pt x="197266" y="250705"/>
                </a:lnTo>
                <a:lnTo>
                  <a:pt x="195328" y="252862"/>
                </a:lnTo>
                <a:lnTo>
                  <a:pt x="190635" y="256210"/>
                </a:lnTo>
                <a:lnTo>
                  <a:pt x="185374" y="260874"/>
                </a:lnTo>
                <a:lnTo>
                  <a:pt x="183590" y="263451"/>
                </a:lnTo>
                <a:lnTo>
                  <a:pt x="181608" y="268854"/>
                </a:lnTo>
                <a:lnTo>
                  <a:pt x="180127" y="270676"/>
                </a:lnTo>
                <a:lnTo>
                  <a:pt x="178188" y="271891"/>
                </a:lnTo>
                <a:lnTo>
                  <a:pt x="173492" y="273241"/>
                </a:lnTo>
                <a:lnTo>
                  <a:pt x="168230" y="273840"/>
                </a:lnTo>
                <a:lnTo>
                  <a:pt x="165494" y="274953"/>
                </a:lnTo>
                <a:lnTo>
                  <a:pt x="159913" y="278729"/>
                </a:lnTo>
                <a:lnTo>
                  <a:pt x="154257" y="281042"/>
                </a:lnTo>
                <a:lnTo>
                  <a:pt x="148569" y="282070"/>
                </a:lnTo>
                <a:lnTo>
                  <a:pt x="142866" y="282527"/>
                </a:lnTo>
                <a:lnTo>
                  <a:pt x="140012" y="283602"/>
                </a:lnTo>
                <a:lnTo>
                  <a:pt x="134300" y="287335"/>
                </a:lnTo>
                <a:lnTo>
                  <a:pt x="130491" y="288712"/>
                </a:lnTo>
                <a:lnTo>
                  <a:pt x="126046" y="289629"/>
                </a:lnTo>
                <a:lnTo>
                  <a:pt x="121179" y="290241"/>
                </a:lnTo>
                <a:lnTo>
                  <a:pt x="116981" y="290650"/>
                </a:lnTo>
                <a:lnTo>
                  <a:pt x="113230" y="290922"/>
                </a:lnTo>
                <a:lnTo>
                  <a:pt x="109776" y="291103"/>
                </a:lnTo>
                <a:lnTo>
                  <a:pt x="106522" y="290271"/>
                </a:lnTo>
                <a:lnTo>
                  <a:pt x="100365" y="286807"/>
                </a:lnTo>
                <a:lnTo>
                  <a:pt x="94455" y="284632"/>
                </a:lnTo>
                <a:lnTo>
                  <a:pt x="88652" y="283666"/>
                </a:lnTo>
                <a:lnTo>
                  <a:pt x="82898" y="283236"/>
                </a:lnTo>
                <a:lnTo>
                  <a:pt x="77167" y="283045"/>
                </a:lnTo>
                <a:lnTo>
                  <a:pt x="65726" y="282923"/>
                </a:lnTo>
                <a:lnTo>
                  <a:pt x="62867" y="281960"/>
                </a:lnTo>
                <a:lnTo>
                  <a:pt x="57151" y="278351"/>
                </a:lnTo>
                <a:lnTo>
                  <a:pt x="51436" y="276112"/>
                </a:lnTo>
                <a:lnTo>
                  <a:pt x="45721" y="275116"/>
                </a:lnTo>
                <a:lnTo>
                  <a:pt x="40005" y="274674"/>
                </a:lnTo>
                <a:lnTo>
                  <a:pt x="34290" y="274478"/>
                </a:lnTo>
                <a:lnTo>
                  <a:pt x="25717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8"/>
          <p:cNvSpPr/>
          <p:nvPr/>
        </p:nvSpPr>
        <p:spPr>
          <a:xfrm>
            <a:off x="4366262" y="3386245"/>
            <a:ext cx="334326" cy="145623"/>
          </a:xfrm>
          <a:custGeom>
            <a:avLst/>
            <a:gdLst/>
            <a:ahLst/>
            <a:cxnLst/>
            <a:rect l="0" t="0" r="0" b="0"/>
            <a:pathLst>
              <a:path w="334326" h="145623">
                <a:moveTo>
                  <a:pt x="197165" y="42755"/>
                </a:moveTo>
                <a:lnTo>
                  <a:pt x="197165" y="34535"/>
                </a:lnTo>
                <a:lnTo>
                  <a:pt x="192615" y="34287"/>
                </a:lnTo>
                <a:lnTo>
                  <a:pt x="191274" y="33299"/>
                </a:lnTo>
                <a:lnTo>
                  <a:pt x="190380" y="31689"/>
                </a:lnTo>
                <a:lnTo>
                  <a:pt x="189784" y="29662"/>
                </a:lnTo>
                <a:lnTo>
                  <a:pt x="188434" y="28311"/>
                </a:lnTo>
                <a:lnTo>
                  <a:pt x="186582" y="27411"/>
                </a:lnTo>
                <a:lnTo>
                  <a:pt x="184395" y="26811"/>
                </a:lnTo>
                <a:lnTo>
                  <a:pt x="182937" y="25457"/>
                </a:lnTo>
                <a:lnTo>
                  <a:pt x="181964" y="23603"/>
                </a:lnTo>
                <a:lnTo>
                  <a:pt x="181317" y="21415"/>
                </a:lnTo>
                <a:lnTo>
                  <a:pt x="179932" y="19956"/>
                </a:lnTo>
                <a:lnTo>
                  <a:pt x="178056" y="18983"/>
                </a:lnTo>
                <a:lnTo>
                  <a:pt x="175854" y="18334"/>
                </a:lnTo>
                <a:lnTo>
                  <a:pt x="170866" y="15074"/>
                </a:lnTo>
                <a:lnTo>
                  <a:pt x="168202" y="12871"/>
                </a:lnTo>
                <a:lnTo>
                  <a:pt x="165474" y="11402"/>
                </a:lnTo>
                <a:lnTo>
                  <a:pt x="159903" y="9770"/>
                </a:lnTo>
                <a:lnTo>
                  <a:pt x="151711" y="9045"/>
                </a:lnTo>
                <a:lnTo>
                  <a:pt x="146860" y="8852"/>
                </a:lnTo>
                <a:lnTo>
                  <a:pt x="142673" y="7770"/>
                </a:lnTo>
                <a:lnTo>
                  <a:pt x="135482" y="4029"/>
                </a:lnTo>
                <a:lnTo>
                  <a:pt x="129110" y="1730"/>
                </a:lnTo>
                <a:lnTo>
                  <a:pt x="120168" y="437"/>
                </a:lnTo>
                <a:lnTo>
                  <a:pt x="111486" y="54"/>
                </a:lnTo>
                <a:lnTo>
                  <a:pt x="108613" y="0"/>
                </a:lnTo>
                <a:lnTo>
                  <a:pt x="100341" y="2480"/>
                </a:lnTo>
                <a:lnTo>
                  <a:pt x="91267" y="5805"/>
                </a:lnTo>
                <a:lnTo>
                  <a:pt x="84059" y="7283"/>
                </a:lnTo>
                <a:lnTo>
                  <a:pt x="74646" y="8114"/>
                </a:lnTo>
                <a:lnTo>
                  <a:pt x="71671" y="9184"/>
                </a:lnTo>
                <a:lnTo>
                  <a:pt x="65825" y="12912"/>
                </a:lnTo>
                <a:lnTo>
                  <a:pt x="60051" y="15204"/>
                </a:lnTo>
                <a:lnTo>
                  <a:pt x="57178" y="15815"/>
                </a:lnTo>
                <a:lnTo>
                  <a:pt x="51446" y="19034"/>
                </a:lnTo>
                <a:lnTo>
                  <a:pt x="48585" y="21226"/>
                </a:lnTo>
                <a:lnTo>
                  <a:pt x="42864" y="23661"/>
                </a:lnTo>
                <a:lnTo>
                  <a:pt x="40005" y="24311"/>
                </a:lnTo>
                <a:lnTo>
                  <a:pt x="38099" y="25696"/>
                </a:lnTo>
                <a:lnTo>
                  <a:pt x="36829" y="27572"/>
                </a:lnTo>
                <a:lnTo>
                  <a:pt x="35982" y="29775"/>
                </a:lnTo>
                <a:lnTo>
                  <a:pt x="34464" y="32197"/>
                </a:lnTo>
                <a:lnTo>
                  <a:pt x="32501" y="34764"/>
                </a:lnTo>
                <a:lnTo>
                  <a:pt x="30239" y="37427"/>
                </a:lnTo>
                <a:lnTo>
                  <a:pt x="27779" y="40155"/>
                </a:lnTo>
                <a:lnTo>
                  <a:pt x="22504" y="45727"/>
                </a:lnTo>
                <a:lnTo>
                  <a:pt x="14181" y="54219"/>
                </a:lnTo>
                <a:lnTo>
                  <a:pt x="12311" y="57065"/>
                </a:lnTo>
                <a:lnTo>
                  <a:pt x="11064" y="59915"/>
                </a:lnTo>
                <a:lnTo>
                  <a:pt x="10233" y="62767"/>
                </a:lnTo>
                <a:lnTo>
                  <a:pt x="8726" y="65621"/>
                </a:lnTo>
                <a:lnTo>
                  <a:pt x="6769" y="68477"/>
                </a:lnTo>
                <a:lnTo>
                  <a:pt x="1335" y="75352"/>
                </a:lnTo>
                <a:lnTo>
                  <a:pt x="592" y="78833"/>
                </a:lnTo>
                <a:lnTo>
                  <a:pt x="393" y="81094"/>
                </a:lnTo>
                <a:lnTo>
                  <a:pt x="262" y="83554"/>
                </a:lnTo>
                <a:lnTo>
                  <a:pt x="115" y="88828"/>
                </a:lnTo>
                <a:lnTo>
                  <a:pt x="0" y="109650"/>
                </a:lnTo>
                <a:lnTo>
                  <a:pt x="2539" y="113126"/>
                </a:lnTo>
                <a:lnTo>
                  <a:pt x="4549" y="115387"/>
                </a:lnTo>
                <a:lnTo>
                  <a:pt x="9323" y="120438"/>
                </a:lnTo>
                <a:lnTo>
                  <a:pt x="29873" y="141209"/>
                </a:lnTo>
                <a:lnTo>
                  <a:pt x="32297" y="142681"/>
                </a:lnTo>
                <a:lnTo>
                  <a:pt x="37530" y="144316"/>
                </a:lnTo>
                <a:lnTo>
                  <a:pt x="45831" y="145237"/>
                </a:lnTo>
                <a:lnTo>
                  <a:pt x="54324" y="145510"/>
                </a:lnTo>
                <a:lnTo>
                  <a:pt x="80008" y="145622"/>
                </a:lnTo>
                <a:lnTo>
                  <a:pt x="88263" y="143083"/>
                </a:lnTo>
                <a:lnTo>
                  <a:pt x="97329" y="139733"/>
                </a:lnTo>
                <a:lnTo>
                  <a:pt x="104534" y="138244"/>
                </a:lnTo>
                <a:lnTo>
                  <a:pt x="110910" y="135042"/>
                </a:lnTo>
                <a:lnTo>
                  <a:pt x="118215" y="129776"/>
                </a:lnTo>
                <a:lnTo>
                  <a:pt x="124294" y="126516"/>
                </a:lnTo>
                <a:lnTo>
                  <a:pt x="134617" y="121213"/>
                </a:lnTo>
                <a:lnTo>
                  <a:pt x="138568" y="117947"/>
                </a:lnTo>
                <a:lnTo>
                  <a:pt x="140955" y="115743"/>
                </a:lnTo>
                <a:lnTo>
                  <a:pt x="146148" y="110754"/>
                </a:lnTo>
                <a:lnTo>
                  <a:pt x="148866" y="108090"/>
                </a:lnTo>
                <a:lnTo>
                  <a:pt x="150678" y="105362"/>
                </a:lnTo>
                <a:lnTo>
                  <a:pt x="151886" y="102590"/>
                </a:lnTo>
                <a:lnTo>
                  <a:pt x="152692" y="99790"/>
                </a:lnTo>
                <a:lnTo>
                  <a:pt x="154181" y="96971"/>
                </a:lnTo>
                <a:lnTo>
                  <a:pt x="156127" y="94139"/>
                </a:lnTo>
                <a:lnTo>
                  <a:pt x="158376" y="91298"/>
                </a:lnTo>
                <a:lnTo>
                  <a:pt x="159876" y="88452"/>
                </a:lnTo>
                <a:lnTo>
                  <a:pt x="160876" y="85602"/>
                </a:lnTo>
                <a:lnTo>
                  <a:pt x="162480" y="78735"/>
                </a:lnTo>
                <a:lnTo>
                  <a:pt x="162700" y="75256"/>
                </a:lnTo>
                <a:lnTo>
                  <a:pt x="162797" y="70535"/>
                </a:lnTo>
                <a:lnTo>
                  <a:pt x="162865" y="56937"/>
                </a:lnTo>
                <a:lnTo>
                  <a:pt x="163820" y="54115"/>
                </a:lnTo>
                <a:lnTo>
                  <a:pt x="165411" y="51280"/>
                </a:lnTo>
                <a:lnTo>
                  <a:pt x="167423" y="48439"/>
                </a:lnTo>
                <a:lnTo>
                  <a:pt x="167812" y="46544"/>
                </a:lnTo>
                <a:lnTo>
                  <a:pt x="167119" y="45281"/>
                </a:lnTo>
                <a:lnTo>
                  <a:pt x="162875" y="42755"/>
                </a:lnTo>
                <a:lnTo>
                  <a:pt x="167426" y="42755"/>
                </a:lnTo>
                <a:lnTo>
                  <a:pt x="168767" y="43707"/>
                </a:lnTo>
                <a:lnTo>
                  <a:pt x="169660" y="45295"/>
                </a:lnTo>
                <a:lnTo>
                  <a:pt x="170653" y="49599"/>
                </a:lnTo>
                <a:lnTo>
                  <a:pt x="170918" y="52080"/>
                </a:lnTo>
                <a:lnTo>
                  <a:pt x="171094" y="54686"/>
                </a:lnTo>
                <a:lnTo>
                  <a:pt x="172165" y="57376"/>
                </a:lnTo>
                <a:lnTo>
                  <a:pt x="173831" y="60123"/>
                </a:lnTo>
                <a:lnTo>
                  <a:pt x="175894" y="62906"/>
                </a:lnTo>
                <a:lnTo>
                  <a:pt x="177269" y="65714"/>
                </a:lnTo>
                <a:lnTo>
                  <a:pt x="178186" y="68538"/>
                </a:lnTo>
                <a:lnTo>
                  <a:pt x="178797" y="71374"/>
                </a:lnTo>
                <a:lnTo>
                  <a:pt x="179205" y="74217"/>
                </a:lnTo>
                <a:lnTo>
                  <a:pt x="179477" y="77064"/>
                </a:lnTo>
                <a:lnTo>
                  <a:pt x="179658" y="79915"/>
                </a:lnTo>
                <a:lnTo>
                  <a:pt x="180731" y="83721"/>
                </a:lnTo>
                <a:lnTo>
                  <a:pt x="182399" y="88163"/>
                </a:lnTo>
                <a:lnTo>
                  <a:pt x="184464" y="93029"/>
                </a:lnTo>
                <a:lnTo>
                  <a:pt x="186792" y="97226"/>
                </a:lnTo>
                <a:lnTo>
                  <a:pt x="189297" y="100977"/>
                </a:lnTo>
                <a:lnTo>
                  <a:pt x="191920" y="104429"/>
                </a:lnTo>
                <a:lnTo>
                  <a:pt x="193668" y="107683"/>
                </a:lnTo>
                <a:lnTo>
                  <a:pt x="194834" y="110806"/>
                </a:lnTo>
                <a:lnTo>
                  <a:pt x="195611" y="113839"/>
                </a:lnTo>
                <a:lnTo>
                  <a:pt x="197081" y="115862"/>
                </a:lnTo>
                <a:lnTo>
                  <a:pt x="199015" y="117210"/>
                </a:lnTo>
                <a:lnTo>
                  <a:pt x="201256" y="118109"/>
                </a:lnTo>
                <a:lnTo>
                  <a:pt x="206285" y="121648"/>
                </a:lnTo>
                <a:lnTo>
                  <a:pt x="208960" y="123926"/>
                </a:lnTo>
                <a:lnTo>
                  <a:pt x="211696" y="126396"/>
                </a:lnTo>
                <a:lnTo>
                  <a:pt x="217276" y="131681"/>
                </a:lnTo>
                <a:lnTo>
                  <a:pt x="220097" y="133471"/>
                </a:lnTo>
                <a:lnTo>
                  <a:pt x="225772" y="135461"/>
                </a:lnTo>
                <a:lnTo>
                  <a:pt x="234322" y="136581"/>
                </a:lnTo>
                <a:lnTo>
                  <a:pt x="242888" y="136912"/>
                </a:lnTo>
                <a:lnTo>
                  <a:pt x="246907" y="137011"/>
                </a:lnTo>
                <a:lnTo>
                  <a:pt x="250388" y="134494"/>
                </a:lnTo>
                <a:lnTo>
                  <a:pt x="252649" y="132489"/>
                </a:lnTo>
                <a:lnTo>
                  <a:pt x="256062" y="131153"/>
                </a:lnTo>
                <a:lnTo>
                  <a:pt x="264934" y="129667"/>
                </a:lnTo>
                <a:lnTo>
                  <a:pt x="269014" y="128319"/>
                </a:lnTo>
                <a:lnTo>
                  <a:pt x="276088" y="124281"/>
                </a:lnTo>
                <a:lnTo>
                  <a:pt x="279308" y="121871"/>
                </a:lnTo>
                <a:lnTo>
                  <a:pt x="282407" y="119311"/>
                </a:lnTo>
                <a:lnTo>
                  <a:pt x="285426" y="116652"/>
                </a:lnTo>
                <a:lnTo>
                  <a:pt x="291319" y="111158"/>
                </a:lnTo>
                <a:lnTo>
                  <a:pt x="294225" y="108359"/>
                </a:lnTo>
                <a:lnTo>
                  <a:pt x="298067" y="105541"/>
                </a:lnTo>
                <a:lnTo>
                  <a:pt x="302533" y="102710"/>
                </a:lnTo>
                <a:lnTo>
                  <a:pt x="307415" y="99870"/>
                </a:lnTo>
                <a:lnTo>
                  <a:pt x="311622" y="97024"/>
                </a:lnTo>
                <a:lnTo>
                  <a:pt x="315380" y="94174"/>
                </a:lnTo>
                <a:lnTo>
                  <a:pt x="318838" y="91322"/>
                </a:lnTo>
                <a:lnTo>
                  <a:pt x="321142" y="88468"/>
                </a:lnTo>
                <a:lnTo>
                  <a:pt x="322679" y="85613"/>
                </a:lnTo>
                <a:lnTo>
                  <a:pt x="323704" y="82757"/>
                </a:lnTo>
                <a:lnTo>
                  <a:pt x="325339" y="80853"/>
                </a:lnTo>
                <a:lnTo>
                  <a:pt x="327382" y="79583"/>
                </a:lnTo>
                <a:lnTo>
                  <a:pt x="329696" y="78737"/>
                </a:lnTo>
                <a:lnTo>
                  <a:pt x="331239" y="77220"/>
                </a:lnTo>
                <a:lnTo>
                  <a:pt x="332268" y="75257"/>
                </a:lnTo>
                <a:lnTo>
                  <a:pt x="332954" y="72995"/>
                </a:lnTo>
                <a:lnTo>
                  <a:pt x="333411" y="70535"/>
                </a:lnTo>
                <a:lnTo>
                  <a:pt x="333715" y="67942"/>
                </a:lnTo>
                <a:lnTo>
                  <a:pt x="334289" y="60370"/>
                </a:lnTo>
                <a:lnTo>
                  <a:pt x="334325" y="513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9"/>
          <p:cNvSpPr/>
          <p:nvPr/>
        </p:nvSpPr>
        <p:spPr>
          <a:xfrm>
            <a:off x="5557837" y="3994785"/>
            <a:ext cx="994411" cy="951548"/>
          </a:xfrm>
          <a:custGeom>
            <a:avLst/>
            <a:gdLst/>
            <a:ahLst/>
            <a:cxnLst/>
            <a:rect l="0" t="0" r="0" b="0"/>
            <a:pathLst>
              <a:path w="994411" h="951548">
                <a:moveTo>
                  <a:pt x="0" y="951547"/>
                </a:moveTo>
                <a:lnTo>
                  <a:pt x="0" y="946997"/>
                </a:lnTo>
                <a:lnTo>
                  <a:pt x="953" y="944703"/>
                </a:lnTo>
                <a:lnTo>
                  <a:pt x="4551" y="939616"/>
                </a:lnTo>
                <a:lnTo>
                  <a:pt x="6844" y="937878"/>
                </a:lnTo>
                <a:lnTo>
                  <a:pt x="9325" y="936719"/>
                </a:lnTo>
                <a:lnTo>
                  <a:pt x="11931" y="935946"/>
                </a:lnTo>
                <a:lnTo>
                  <a:pt x="14622" y="933527"/>
                </a:lnTo>
                <a:lnTo>
                  <a:pt x="23912" y="921972"/>
                </a:lnTo>
                <a:lnTo>
                  <a:pt x="37354" y="911140"/>
                </a:lnTo>
                <a:lnTo>
                  <a:pt x="57870" y="885715"/>
                </a:lnTo>
                <a:lnTo>
                  <a:pt x="71545" y="870658"/>
                </a:lnTo>
                <a:lnTo>
                  <a:pt x="92771" y="842846"/>
                </a:lnTo>
                <a:lnTo>
                  <a:pt x="120190" y="814372"/>
                </a:lnTo>
                <a:lnTo>
                  <a:pt x="148613" y="784857"/>
                </a:lnTo>
                <a:lnTo>
                  <a:pt x="171455" y="756167"/>
                </a:lnTo>
                <a:lnTo>
                  <a:pt x="183835" y="743744"/>
                </a:lnTo>
                <a:lnTo>
                  <a:pt x="205917" y="725087"/>
                </a:lnTo>
                <a:lnTo>
                  <a:pt x="233468" y="696206"/>
                </a:lnTo>
                <a:lnTo>
                  <a:pt x="248544" y="682805"/>
                </a:lnTo>
                <a:lnTo>
                  <a:pt x="276284" y="653458"/>
                </a:lnTo>
                <a:lnTo>
                  <a:pt x="291385" y="639993"/>
                </a:lnTo>
                <a:lnTo>
                  <a:pt x="311550" y="616347"/>
                </a:lnTo>
                <a:lnTo>
                  <a:pt x="335199" y="591243"/>
                </a:lnTo>
                <a:lnTo>
                  <a:pt x="377304" y="548605"/>
                </a:lnTo>
                <a:lnTo>
                  <a:pt x="402942" y="527463"/>
                </a:lnTo>
                <a:lnTo>
                  <a:pt x="438157" y="496408"/>
                </a:lnTo>
                <a:lnTo>
                  <a:pt x="468809" y="471251"/>
                </a:lnTo>
                <a:lnTo>
                  <a:pt x="496411" y="445700"/>
                </a:lnTo>
                <a:lnTo>
                  <a:pt x="539963" y="402898"/>
                </a:lnTo>
                <a:lnTo>
                  <a:pt x="591493" y="351471"/>
                </a:lnTo>
                <a:lnTo>
                  <a:pt x="621768" y="325754"/>
                </a:lnTo>
                <a:lnTo>
                  <a:pt x="660240" y="291465"/>
                </a:lnTo>
                <a:lnTo>
                  <a:pt x="681425" y="274319"/>
                </a:lnTo>
                <a:lnTo>
                  <a:pt x="710221" y="248602"/>
                </a:lnTo>
                <a:lnTo>
                  <a:pt x="736851" y="222885"/>
                </a:lnTo>
                <a:lnTo>
                  <a:pt x="762839" y="197167"/>
                </a:lnTo>
                <a:lnTo>
                  <a:pt x="788636" y="176000"/>
                </a:lnTo>
                <a:lnTo>
                  <a:pt x="822953" y="145890"/>
                </a:lnTo>
                <a:lnTo>
                  <a:pt x="847723" y="126623"/>
                </a:lnTo>
                <a:lnTo>
                  <a:pt x="876182" y="103046"/>
                </a:lnTo>
                <a:lnTo>
                  <a:pt x="890429" y="91518"/>
                </a:lnTo>
                <a:lnTo>
                  <a:pt x="904758" y="75271"/>
                </a:lnTo>
                <a:lnTo>
                  <a:pt x="931781" y="53103"/>
                </a:lnTo>
                <a:lnTo>
                  <a:pt x="953924" y="31830"/>
                </a:lnTo>
                <a:lnTo>
                  <a:pt x="956942" y="29792"/>
                </a:lnTo>
                <a:lnTo>
                  <a:pt x="965740" y="25972"/>
                </a:lnTo>
                <a:lnTo>
                  <a:pt x="977247" y="16631"/>
                </a:lnTo>
                <a:lnTo>
                  <a:pt x="984141" y="10164"/>
                </a:lnTo>
                <a:lnTo>
                  <a:pt x="984707" y="8681"/>
                </a:lnTo>
                <a:lnTo>
                  <a:pt x="985334" y="4493"/>
                </a:lnTo>
                <a:lnTo>
                  <a:pt x="986455" y="2995"/>
                </a:lnTo>
                <a:lnTo>
                  <a:pt x="988154" y="1997"/>
                </a:lnTo>
                <a:lnTo>
                  <a:pt x="99441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0"/>
          <p:cNvSpPr/>
          <p:nvPr/>
        </p:nvSpPr>
        <p:spPr>
          <a:xfrm>
            <a:off x="6475095" y="3831916"/>
            <a:ext cx="240031" cy="205732"/>
          </a:xfrm>
          <a:custGeom>
            <a:avLst/>
            <a:gdLst/>
            <a:ahLst/>
            <a:cxnLst/>
            <a:rect l="0" t="0" r="0" b="0"/>
            <a:pathLst>
              <a:path w="240031" h="205732">
                <a:moveTo>
                  <a:pt x="0" y="94288"/>
                </a:moveTo>
                <a:lnTo>
                  <a:pt x="0" y="86069"/>
                </a:lnTo>
                <a:lnTo>
                  <a:pt x="4550" y="85821"/>
                </a:lnTo>
                <a:lnTo>
                  <a:pt x="5891" y="84834"/>
                </a:lnTo>
                <a:lnTo>
                  <a:pt x="6785" y="83223"/>
                </a:lnTo>
                <a:lnTo>
                  <a:pt x="7381" y="81197"/>
                </a:lnTo>
                <a:lnTo>
                  <a:pt x="9683" y="79846"/>
                </a:lnTo>
                <a:lnTo>
                  <a:pt x="13122" y="78945"/>
                </a:lnTo>
                <a:lnTo>
                  <a:pt x="17321" y="78344"/>
                </a:lnTo>
                <a:lnTo>
                  <a:pt x="24526" y="75137"/>
                </a:lnTo>
                <a:lnTo>
                  <a:pt x="31855" y="70537"/>
                </a:lnTo>
                <a:lnTo>
                  <a:pt x="36477" y="67977"/>
                </a:lnTo>
                <a:lnTo>
                  <a:pt x="46692" y="62592"/>
                </a:lnTo>
                <a:lnTo>
                  <a:pt x="91477" y="39986"/>
                </a:lnTo>
                <a:lnTo>
                  <a:pt x="98132" y="37132"/>
                </a:lnTo>
                <a:lnTo>
                  <a:pt x="105427" y="34277"/>
                </a:lnTo>
                <a:lnTo>
                  <a:pt x="113147" y="31421"/>
                </a:lnTo>
                <a:lnTo>
                  <a:pt x="120199" y="29516"/>
                </a:lnTo>
                <a:lnTo>
                  <a:pt x="126805" y="28247"/>
                </a:lnTo>
                <a:lnTo>
                  <a:pt x="133114" y="27401"/>
                </a:lnTo>
                <a:lnTo>
                  <a:pt x="138272" y="25884"/>
                </a:lnTo>
                <a:lnTo>
                  <a:pt x="142664" y="23921"/>
                </a:lnTo>
                <a:lnTo>
                  <a:pt x="146544" y="21660"/>
                </a:lnTo>
                <a:lnTo>
                  <a:pt x="151988" y="19199"/>
                </a:lnTo>
                <a:lnTo>
                  <a:pt x="158476" y="16606"/>
                </a:lnTo>
                <a:lnTo>
                  <a:pt x="165657" y="13925"/>
                </a:lnTo>
                <a:lnTo>
                  <a:pt x="172351" y="12138"/>
                </a:lnTo>
                <a:lnTo>
                  <a:pt x="178719" y="10947"/>
                </a:lnTo>
                <a:lnTo>
                  <a:pt x="184868" y="10152"/>
                </a:lnTo>
                <a:lnTo>
                  <a:pt x="189920" y="9623"/>
                </a:lnTo>
                <a:lnTo>
                  <a:pt x="194241" y="9270"/>
                </a:lnTo>
                <a:lnTo>
                  <a:pt x="198074" y="9034"/>
                </a:lnTo>
                <a:lnTo>
                  <a:pt x="202533" y="7925"/>
                </a:lnTo>
                <a:lnTo>
                  <a:pt x="207413" y="6233"/>
                </a:lnTo>
                <a:lnTo>
                  <a:pt x="212570" y="4152"/>
                </a:lnTo>
                <a:lnTo>
                  <a:pt x="216960" y="2765"/>
                </a:lnTo>
                <a:lnTo>
                  <a:pt x="224379" y="1224"/>
                </a:lnTo>
                <a:lnTo>
                  <a:pt x="230852" y="539"/>
                </a:lnTo>
                <a:lnTo>
                  <a:pt x="239871" y="0"/>
                </a:lnTo>
                <a:lnTo>
                  <a:pt x="239998" y="5885"/>
                </a:lnTo>
                <a:lnTo>
                  <a:pt x="240030" y="28706"/>
                </a:lnTo>
                <a:lnTo>
                  <a:pt x="239078" y="31517"/>
                </a:lnTo>
                <a:lnTo>
                  <a:pt x="235479" y="37180"/>
                </a:lnTo>
                <a:lnTo>
                  <a:pt x="233186" y="40976"/>
                </a:lnTo>
                <a:lnTo>
                  <a:pt x="230704" y="45412"/>
                </a:lnTo>
                <a:lnTo>
                  <a:pt x="228098" y="50274"/>
                </a:lnTo>
                <a:lnTo>
                  <a:pt x="225407" y="54468"/>
                </a:lnTo>
                <a:lnTo>
                  <a:pt x="222662" y="58217"/>
                </a:lnTo>
                <a:lnTo>
                  <a:pt x="219879" y="61668"/>
                </a:lnTo>
                <a:lnTo>
                  <a:pt x="218023" y="65874"/>
                </a:lnTo>
                <a:lnTo>
                  <a:pt x="216786" y="70583"/>
                </a:lnTo>
                <a:lnTo>
                  <a:pt x="215962" y="75628"/>
                </a:lnTo>
                <a:lnTo>
                  <a:pt x="214459" y="79943"/>
                </a:lnTo>
                <a:lnTo>
                  <a:pt x="212506" y="83772"/>
                </a:lnTo>
                <a:lnTo>
                  <a:pt x="210250" y="87278"/>
                </a:lnTo>
                <a:lnTo>
                  <a:pt x="207794" y="91520"/>
                </a:lnTo>
                <a:lnTo>
                  <a:pt x="202526" y="101313"/>
                </a:lnTo>
                <a:lnTo>
                  <a:pt x="200739" y="106592"/>
                </a:lnTo>
                <a:lnTo>
                  <a:pt x="199549" y="112016"/>
                </a:lnTo>
                <a:lnTo>
                  <a:pt x="198755" y="117537"/>
                </a:lnTo>
                <a:lnTo>
                  <a:pt x="197272" y="123122"/>
                </a:lnTo>
                <a:lnTo>
                  <a:pt x="195332" y="128751"/>
                </a:lnTo>
                <a:lnTo>
                  <a:pt x="193087" y="134408"/>
                </a:lnTo>
                <a:lnTo>
                  <a:pt x="191590" y="139133"/>
                </a:lnTo>
                <a:lnTo>
                  <a:pt x="190591" y="143235"/>
                </a:lnTo>
                <a:lnTo>
                  <a:pt x="189926" y="146922"/>
                </a:lnTo>
                <a:lnTo>
                  <a:pt x="189482" y="150332"/>
                </a:lnTo>
                <a:lnTo>
                  <a:pt x="188989" y="156662"/>
                </a:lnTo>
                <a:lnTo>
                  <a:pt x="188770" y="165190"/>
                </a:lnTo>
                <a:lnTo>
                  <a:pt x="188712" y="170131"/>
                </a:lnTo>
                <a:lnTo>
                  <a:pt x="187720" y="174378"/>
                </a:lnTo>
                <a:lnTo>
                  <a:pt x="186106" y="178162"/>
                </a:lnTo>
                <a:lnTo>
                  <a:pt x="184078" y="181636"/>
                </a:lnTo>
                <a:lnTo>
                  <a:pt x="181825" y="188037"/>
                </a:lnTo>
                <a:lnTo>
                  <a:pt x="180823" y="194057"/>
                </a:lnTo>
                <a:lnTo>
                  <a:pt x="180378" y="199908"/>
                </a:lnTo>
                <a:lnTo>
                  <a:pt x="180022" y="20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1"/>
          <p:cNvSpPr/>
          <p:nvPr/>
        </p:nvSpPr>
        <p:spPr>
          <a:xfrm>
            <a:off x="5017770" y="1980247"/>
            <a:ext cx="1611631" cy="3094674"/>
          </a:xfrm>
          <a:custGeom>
            <a:avLst/>
            <a:gdLst/>
            <a:ahLst/>
            <a:cxnLst/>
            <a:rect l="0" t="0" r="0" b="0"/>
            <a:pathLst>
              <a:path w="1611631" h="3094674">
                <a:moveTo>
                  <a:pt x="0" y="0"/>
                </a:moveTo>
                <a:lnTo>
                  <a:pt x="0" y="44637"/>
                </a:lnTo>
                <a:lnTo>
                  <a:pt x="2540" y="53494"/>
                </a:lnTo>
                <a:lnTo>
                  <a:pt x="14828" y="83366"/>
                </a:lnTo>
                <a:lnTo>
                  <a:pt x="17067" y="91344"/>
                </a:lnTo>
                <a:lnTo>
                  <a:pt x="30724" y="124067"/>
                </a:lnTo>
                <a:lnTo>
                  <a:pt x="36125" y="152566"/>
                </a:lnTo>
                <a:lnTo>
                  <a:pt x="41773" y="165915"/>
                </a:lnTo>
                <a:lnTo>
                  <a:pt x="71115" y="224195"/>
                </a:lnTo>
                <a:lnTo>
                  <a:pt x="105406" y="317198"/>
                </a:lnTo>
                <a:lnTo>
                  <a:pt x="121679" y="351475"/>
                </a:lnTo>
                <a:lnTo>
                  <a:pt x="160157" y="445928"/>
                </a:lnTo>
                <a:lnTo>
                  <a:pt x="204461" y="553077"/>
                </a:lnTo>
                <a:lnTo>
                  <a:pt x="231296" y="634956"/>
                </a:lnTo>
                <a:lnTo>
                  <a:pt x="251128" y="702997"/>
                </a:lnTo>
                <a:lnTo>
                  <a:pt x="288529" y="795340"/>
                </a:lnTo>
                <a:lnTo>
                  <a:pt x="319132" y="882438"/>
                </a:lnTo>
                <a:lnTo>
                  <a:pt x="355200" y="975339"/>
                </a:lnTo>
                <a:lnTo>
                  <a:pt x="400084" y="1078617"/>
                </a:lnTo>
                <a:lnTo>
                  <a:pt x="440056" y="1168638"/>
                </a:lnTo>
                <a:lnTo>
                  <a:pt x="480059" y="1260738"/>
                </a:lnTo>
                <a:lnTo>
                  <a:pt x="521135" y="1345934"/>
                </a:lnTo>
                <a:lnTo>
                  <a:pt x="562135" y="1431612"/>
                </a:lnTo>
                <a:lnTo>
                  <a:pt x="587881" y="1474471"/>
                </a:lnTo>
                <a:lnTo>
                  <a:pt x="632259" y="1566981"/>
                </a:lnTo>
                <a:lnTo>
                  <a:pt x="671010" y="1661121"/>
                </a:lnTo>
                <a:lnTo>
                  <a:pt x="713511" y="1748619"/>
                </a:lnTo>
                <a:lnTo>
                  <a:pt x="756342" y="1841285"/>
                </a:lnTo>
                <a:lnTo>
                  <a:pt x="805987" y="1928655"/>
                </a:lnTo>
                <a:lnTo>
                  <a:pt x="848700" y="2006121"/>
                </a:lnTo>
                <a:lnTo>
                  <a:pt x="891542" y="2079904"/>
                </a:lnTo>
                <a:lnTo>
                  <a:pt x="935594" y="2168784"/>
                </a:lnTo>
                <a:lnTo>
                  <a:pt x="979962" y="2237791"/>
                </a:lnTo>
                <a:lnTo>
                  <a:pt x="1027926" y="2308909"/>
                </a:lnTo>
                <a:lnTo>
                  <a:pt x="1071461" y="2375753"/>
                </a:lnTo>
                <a:lnTo>
                  <a:pt x="1114411" y="2441153"/>
                </a:lnTo>
                <a:lnTo>
                  <a:pt x="1163319" y="2518352"/>
                </a:lnTo>
                <a:lnTo>
                  <a:pt x="1178065" y="2542302"/>
                </a:lnTo>
                <a:lnTo>
                  <a:pt x="1225029" y="2604761"/>
                </a:lnTo>
                <a:lnTo>
                  <a:pt x="1268619" y="2665503"/>
                </a:lnTo>
                <a:lnTo>
                  <a:pt x="1328731" y="2746026"/>
                </a:lnTo>
                <a:lnTo>
                  <a:pt x="1372791" y="2814635"/>
                </a:lnTo>
                <a:lnTo>
                  <a:pt x="1422946" y="2887803"/>
                </a:lnTo>
                <a:lnTo>
                  <a:pt x="1478878" y="2957469"/>
                </a:lnTo>
                <a:lnTo>
                  <a:pt x="1527035" y="3014513"/>
                </a:lnTo>
                <a:lnTo>
                  <a:pt x="1536249" y="3023486"/>
                </a:lnTo>
                <a:lnTo>
                  <a:pt x="1541373" y="3027213"/>
                </a:lnTo>
                <a:lnTo>
                  <a:pt x="1549607" y="3036433"/>
                </a:lnTo>
                <a:lnTo>
                  <a:pt x="1565645" y="3056629"/>
                </a:lnTo>
                <a:lnTo>
                  <a:pt x="1588760" y="3080350"/>
                </a:lnTo>
                <a:lnTo>
                  <a:pt x="1591621" y="3082267"/>
                </a:lnTo>
                <a:lnTo>
                  <a:pt x="1601363" y="3085595"/>
                </a:lnTo>
                <a:lnTo>
                  <a:pt x="1611630" y="30946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2"/>
          <p:cNvSpPr/>
          <p:nvPr/>
        </p:nvSpPr>
        <p:spPr>
          <a:xfrm>
            <a:off x="6406515" y="4954904"/>
            <a:ext cx="257176" cy="231456"/>
          </a:xfrm>
          <a:custGeom>
            <a:avLst/>
            <a:gdLst/>
            <a:ahLst/>
            <a:cxnLst/>
            <a:rect l="0" t="0" r="0" b="0"/>
            <a:pathLst>
              <a:path w="257176" h="231456">
                <a:moveTo>
                  <a:pt x="0" y="102871"/>
                </a:moveTo>
                <a:lnTo>
                  <a:pt x="0" y="107422"/>
                </a:lnTo>
                <a:lnTo>
                  <a:pt x="952" y="108762"/>
                </a:lnTo>
                <a:lnTo>
                  <a:pt x="2540" y="109656"/>
                </a:lnTo>
                <a:lnTo>
                  <a:pt x="6843" y="110649"/>
                </a:lnTo>
                <a:lnTo>
                  <a:pt x="11931" y="111090"/>
                </a:lnTo>
                <a:lnTo>
                  <a:pt x="14622" y="112160"/>
                </a:lnTo>
                <a:lnTo>
                  <a:pt x="20151" y="115889"/>
                </a:lnTo>
                <a:lnTo>
                  <a:pt x="25783" y="118182"/>
                </a:lnTo>
                <a:lnTo>
                  <a:pt x="28619" y="118793"/>
                </a:lnTo>
                <a:lnTo>
                  <a:pt x="34310" y="122012"/>
                </a:lnTo>
                <a:lnTo>
                  <a:pt x="40013" y="126618"/>
                </a:lnTo>
                <a:lnTo>
                  <a:pt x="45724" y="131840"/>
                </a:lnTo>
                <a:lnTo>
                  <a:pt x="49532" y="134566"/>
                </a:lnTo>
                <a:lnTo>
                  <a:pt x="53976" y="137336"/>
                </a:lnTo>
                <a:lnTo>
                  <a:pt x="58844" y="140135"/>
                </a:lnTo>
                <a:lnTo>
                  <a:pt x="69333" y="145785"/>
                </a:lnTo>
                <a:lnTo>
                  <a:pt x="74797" y="148625"/>
                </a:lnTo>
                <a:lnTo>
                  <a:pt x="79392" y="151471"/>
                </a:lnTo>
                <a:lnTo>
                  <a:pt x="87037" y="157173"/>
                </a:lnTo>
                <a:lnTo>
                  <a:pt x="91362" y="160980"/>
                </a:lnTo>
                <a:lnTo>
                  <a:pt x="96151" y="165422"/>
                </a:lnTo>
                <a:lnTo>
                  <a:pt x="101248" y="170290"/>
                </a:lnTo>
                <a:lnTo>
                  <a:pt x="106551" y="174486"/>
                </a:lnTo>
                <a:lnTo>
                  <a:pt x="111991" y="178237"/>
                </a:lnTo>
                <a:lnTo>
                  <a:pt x="117523" y="181690"/>
                </a:lnTo>
                <a:lnTo>
                  <a:pt x="122164" y="184945"/>
                </a:lnTo>
                <a:lnTo>
                  <a:pt x="129860" y="191100"/>
                </a:lnTo>
                <a:lnTo>
                  <a:pt x="134198" y="194075"/>
                </a:lnTo>
                <a:lnTo>
                  <a:pt x="138996" y="197011"/>
                </a:lnTo>
                <a:lnTo>
                  <a:pt x="144099" y="199921"/>
                </a:lnTo>
                <a:lnTo>
                  <a:pt x="148453" y="202814"/>
                </a:lnTo>
                <a:lnTo>
                  <a:pt x="155831" y="208567"/>
                </a:lnTo>
                <a:lnTo>
                  <a:pt x="160085" y="210483"/>
                </a:lnTo>
                <a:lnTo>
                  <a:pt x="164825" y="211759"/>
                </a:lnTo>
                <a:lnTo>
                  <a:pt x="169892" y="212611"/>
                </a:lnTo>
                <a:lnTo>
                  <a:pt x="174221" y="214130"/>
                </a:lnTo>
                <a:lnTo>
                  <a:pt x="181572" y="218359"/>
                </a:lnTo>
                <a:lnTo>
                  <a:pt x="188013" y="220874"/>
                </a:lnTo>
                <a:lnTo>
                  <a:pt x="191065" y="221545"/>
                </a:lnTo>
                <a:lnTo>
                  <a:pt x="196995" y="224830"/>
                </a:lnTo>
                <a:lnTo>
                  <a:pt x="199910" y="227039"/>
                </a:lnTo>
                <a:lnTo>
                  <a:pt x="205689" y="229495"/>
                </a:lnTo>
                <a:lnTo>
                  <a:pt x="211432" y="230585"/>
                </a:lnTo>
                <a:lnTo>
                  <a:pt x="219068" y="231199"/>
                </a:lnTo>
                <a:lnTo>
                  <a:pt x="226932" y="231424"/>
                </a:lnTo>
                <a:lnTo>
                  <a:pt x="242992" y="231455"/>
                </a:lnTo>
                <a:lnTo>
                  <a:pt x="244861" y="230504"/>
                </a:lnTo>
                <a:lnTo>
                  <a:pt x="246109" y="228917"/>
                </a:lnTo>
                <a:lnTo>
                  <a:pt x="246940" y="226907"/>
                </a:lnTo>
                <a:lnTo>
                  <a:pt x="250404" y="222133"/>
                </a:lnTo>
                <a:lnTo>
                  <a:pt x="255838" y="215858"/>
                </a:lnTo>
                <a:lnTo>
                  <a:pt x="256580" y="209919"/>
                </a:lnTo>
                <a:lnTo>
                  <a:pt x="256910" y="201883"/>
                </a:lnTo>
                <a:lnTo>
                  <a:pt x="257058" y="195137"/>
                </a:lnTo>
                <a:lnTo>
                  <a:pt x="257140" y="181432"/>
                </a:lnTo>
                <a:lnTo>
                  <a:pt x="256199" y="176200"/>
                </a:lnTo>
                <a:lnTo>
                  <a:pt x="254619" y="170807"/>
                </a:lnTo>
                <a:lnTo>
                  <a:pt x="252614" y="165306"/>
                </a:lnTo>
                <a:lnTo>
                  <a:pt x="251277" y="158782"/>
                </a:lnTo>
                <a:lnTo>
                  <a:pt x="250385" y="151575"/>
                </a:lnTo>
                <a:lnTo>
                  <a:pt x="249791" y="143913"/>
                </a:lnTo>
                <a:lnTo>
                  <a:pt x="249395" y="136899"/>
                </a:lnTo>
                <a:lnTo>
                  <a:pt x="248954" y="124027"/>
                </a:lnTo>
                <a:lnTo>
                  <a:pt x="247885" y="116975"/>
                </a:lnTo>
                <a:lnTo>
                  <a:pt x="246219" y="109416"/>
                </a:lnTo>
                <a:lnTo>
                  <a:pt x="244155" y="101520"/>
                </a:lnTo>
                <a:lnTo>
                  <a:pt x="242780" y="94350"/>
                </a:lnTo>
                <a:lnTo>
                  <a:pt x="241863" y="87665"/>
                </a:lnTo>
                <a:lnTo>
                  <a:pt x="241252" y="81304"/>
                </a:lnTo>
                <a:lnTo>
                  <a:pt x="240845" y="75157"/>
                </a:lnTo>
                <a:lnTo>
                  <a:pt x="240573" y="69155"/>
                </a:lnTo>
                <a:lnTo>
                  <a:pt x="240271" y="57406"/>
                </a:lnTo>
                <a:lnTo>
                  <a:pt x="240062" y="33160"/>
                </a:lnTo>
                <a:lnTo>
                  <a:pt x="241004" y="28774"/>
                </a:lnTo>
                <a:lnTo>
                  <a:pt x="242584" y="23946"/>
                </a:lnTo>
                <a:lnTo>
                  <a:pt x="244590" y="18821"/>
                </a:lnTo>
                <a:lnTo>
                  <a:pt x="246880" y="14453"/>
                </a:lnTo>
                <a:lnTo>
                  <a:pt x="249359" y="10588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3"/>
          <p:cNvSpPr/>
          <p:nvPr/>
        </p:nvSpPr>
        <p:spPr>
          <a:xfrm>
            <a:off x="5077809" y="3703320"/>
            <a:ext cx="3026061" cy="1534478"/>
          </a:xfrm>
          <a:custGeom>
            <a:avLst/>
            <a:gdLst/>
            <a:ahLst/>
            <a:cxnLst/>
            <a:rect l="0" t="0" r="0" b="0"/>
            <a:pathLst>
              <a:path w="3026061" h="1534478">
                <a:moveTo>
                  <a:pt x="3026060" y="1534477"/>
                </a:moveTo>
                <a:lnTo>
                  <a:pt x="3021509" y="1534477"/>
                </a:lnTo>
                <a:lnTo>
                  <a:pt x="3020169" y="1533525"/>
                </a:lnTo>
                <a:lnTo>
                  <a:pt x="3019275" y="1531937"/>
                </a:lnTo>
                <a:lnTo>
                  <a:pt x="3018680" y="1529927"/>
                </a:lnTo>
                <a:lnTo>
                  <a:pt x="3017330" y="1528586"/>
                </a:lnTo>
                <a:lnTo>
                  <a:pt x="3015478" y="1527692"/>
                </a:lnTo>
                <a:lnTo>
                  <a:pt x="3010880" y="1526699"/>
                </a:lnTo>
                <a:lnTo>
                  <a:pt x="3005661" y="1526258"/>
                </a:lnTo>
                <a:lnTo>
                  <a:pt x="3002936" y="1525188"/>
                </a:lnTo>
                <a:lnTo>
                  <a:pt x="2980141" y="1512256"/>
                </a:lnTo>
                <a:lnTo>
                  <a:pt x="2948311" y="1499639"/>
                </a:lnTo>
                <a:lnTo>
                  <a:pt x="2920254" y="1484875"/>
                </a:lnTo>
                <a:lnTo>
                  <a:pt x="2902213" y="1471414"/>
                </a:lnTo>
                <a:lnTo>
                  <a:pt x="2812435" y="1428594"/>
                </a:lnTo>
                <a:lnTo>
                  <a:pt x="2734435" y="1382536"/>
                </a:lnTo>
                <a:lnTo>
                  <a:pt x="2700274" y="1364659"/>
                </a:lnTo>
                <a:lnTo>
                  <a:pt x="2665057" y="1343735"/>
                </a:lnTo>
                <a:lnTo>
                  <a:pt x="2615771" y="1321799"/>
                </a:lnTo>
                <a:lnTo>
                  <a:pt x="2579573" y="1300873"/>
                </a:lnTo>
                <a:lnTo>
                  <a:pt x="2503500" y="1270033"/>
                </a:lnTo>
                <a:lnTo>
                  <a:pt x="2425995" y="1224663"/>
                </a:lnTo>
                <a:lnTo>
                  <a:pt x="2376339" y="1206400"/>
                </a:lnTo>
                <a:lnTo>
                  <a:pt x="2290659" y="1167810"/>
                </a:lnTo>
                <a:lnTo>
                  <a:pt x="2240314" y="1144985"/>
                </a:lnTo>
                <a:lnTo>
                  <a:pt x="2159362" y="1103130"/>
                </a:lnTo>
                <a:lnTo>
                  <a:pt x="2067907" y="1065767"/>
                </a:lnTo>
                <a:lnTo>
                  <a:pt x="1974635" y="1025924"/>
                </a:lnTo>
                <a:lnTo>
                  <a:pt x="1883430" y="987676"/>
                </a:lnTo>
                <a:lnTo>
                  <a:pt x="1835284" y="970840"/>
                </a:lnTo>
                <a:lnTo>
                  <a:pt x="1797811" y="953382"/>
                </a:lnTo>
                <a:lnTo>
                  <a:pt x="1707844" y="919092"/>
                </a:lnTo>
                <a:lnTo>
                  <a:pt x="1620751" y="881004"/>
                </a:lnTo>
                <a:lnTo>
                  <a:pt x="1602331" y="871617"/>
                </a:lnTo>
                <a:lnTo>
                  <a:pt x="1508812" y="836195"/>
                </a:lnTo>
                <a:lnTo>
                  <a:pt x="1417374" y="794515"/>
                </a:lnTo>
                <a:lnTo>
                  <a:pt x="1323685" y="751265"/>
                </a:lnTo>
                <a:lnTo>
                  <a:pt x="1237182" y="708811"/>
                </a:lnTo>
                <a:lnTo>
                  <a:pt x="1191911" y="687360"/>
                </a:lnTo>
                <a:lnTo>
                  <a:pt x="1140143" y="658804"/>
                </a:lnTo>
                <a:lnTo>
                  <a:pt x="1090467" y="640605"/>
                </a:lnTo>
                <a:lnTo>
                  <a:pt x="1003527" y="598227"/>
                </a:lnTo>
                <a:lnTo>
                  <a:pt x="915485" y="551417"/>
                </a:lnTo>
                <a:lnTo>
                  <a:pt x="823071" y="507736"/>
                </a:lnTo>
                <a:lnTo>
                  <a:pt x="755306" y="474263"/>
                </a:lnTo>
                <a:lnTo>
                  <a:pt x="698538" y="435918"/>
                </a:lnTo>
                <a:lnTo>
                  <a:pt x="668711" y="422269"/>
                </a:lnTo>
                <a:lnTo>
                  <a:pt x="640948" y="404756"/>
                </a:lnTo>
                <a:lnTo>
                  <a:pt x="625843" y="397061"/>
                </a:lnTo>
                <a:lnTo>
                  <a:pt x="598084" y="379139"/>
                </a:lnTo>
                <a:lnTo>
                  <a:pt x="508990" y="331832"/>
                </a:lnTo>
                <a:lnTo>
                  <a:pt x="477539" y="310445"/>
                </a:lnTo>
                <a:lnTo>
                  <a:pt x="414411" y="280067"/>
                </a:lnTo>
                <a:lnTo>
                  <a:pt x="340011" y="234384"/>
                </a:lnTo>
                <a:lnTo>
                  <a:pt x="328581" y="228631"/>
                </a:lnTo>
                <a:lnTo>
                  <a:pt x="319691" y="220359"/>
                </a:lnTo>
                <a:lnTo>
                  <a:pt x="315986" y="215485"/>
                </a:lnTo>
                <a:lnTo>
                  <a:pt x="306791" y="207531"/>
                </a:lnTo>
                <a:lnTo>
                  <a:pt x="228655" y="157164"/>
                </a:lnTo>
                <a:lnTo>
                  <a:pt x="218011" y="149543"/>
                </a:lnTo>
                <a:lnTo>
                  <a:pt x="211810" y="147426"/>
                </a:lnTo>
                <a:lnTo>
                  <a:pt x="203340" y="141405"/>
                </a:lnTo>
                <a:lnTo>
                  <a:pt x="194178" y="134284"/>
                </a:lnTo>
                <a:lnTo>
                  <a:pt x="180535" y="127172"/>
                </a:lnTo>
                <a:lnTo>
                  <a:pt x="169039" y="119595"/>
                </a:lnTo>
                <a:lnTo>
                  <a:pt x="156109" y="111318"/>
                </a:lnTo>
                <a:lnTo>
                  <a:pt x="143205" y="99988"/>
                </a:lnTo>
                <a:lnTo>
                  <a:pt x="139275" y="98091"/>
                </a:lnTo>
                <a:lnTo>
                  <a:pt x="125593" y="94469"/>
                </a:lnTo>
                <a:lnTo>
                  <a:pt x="118349" y="90246"/>
                </a:lnTo>
                <a:lnTo>
                  <a:pt x="105937" y="80726"/>
                </a:lnTo>
                <a:lnTo>
                  <a:pt x="97194" y="77258"/>
                </a:lnTo>
                <a:lnTo>
                  <a:pt x="88572" y="71575"/>
                </a:lnTo>
                <a:lnTo>
                  <a:pt x="79985" y="68514"/>
                </a:lnTo>
                <a:lnTo>
                  <a:pt x="71408" y="62951"/>
                </a:lnTo>
                <a:lnTo>
                  <a:pt x="62834" y="59927"/>
                </a:lnTo>
                <a:lnTo>
                  <a:pt x="53097" y="52741"/>
                </a:lnTo>
                <a:lnTo>
                  <a:pt x="49616" y="52015"/>
                </a:lnTo>
                <a:lnTo>
                  <a:pt x="39620" y="51550"/>
                </a:lnTo>
                <a:lnTo>
                  <a:pt x="37833" y="50559"/>
                </a:lnTo>
                <a:lnTo>
                  <a:pt x="36641" y="48945"/>
                </a:lnTo>
                <a:lnTo>
                  <a:pt x="35847" y="46918"/>
                </a:lnTo>
                <a:lnTo>
                  <a:pt x="34365" y="45566"/>
                </a:lnTo>
                <a:lnTo>
                  <a:pt x="32424" y="44665"/>
                </a:lnTo>
                <a:lnTo>
                  <a:pt x="27017" y="43218"/>
                </a:lnTo>
                <a:lnTo>
                  <a:pt x="0" y="42862"/>
                </a:lnTo>
                <a:lnTo>
                  <a:pt x="7352" y="50243"/>
                </a:lnTo>
                <a:lnTo>
                  <a:pt x="8012" y="53445"/>
                </a:lnTo>
                <a:lnTo>
                  <a:pt x="8188" y="55632"/>
                </a:lnTo>
                <a:lnTo>
                  <a:pt x="9258" y="58043"/>
                </a:lnTo>
                <a:lnTo>
                  <a:pt x="15315" y="65987"/>
                </a:lnTo>
                <a:lnTo>
                  <a:pt x="23142" y="75326"/>
                </a:lnTo>
                <a:lnTo>
                  <a:pt x="37157" y="95974"/>
                </a:lnTo>
                <a:lnTo>
                  <a:pt x="45700" y="105377"/>
                </a:lnTo>
                <a:lnTo>
                  <a:pt x="47601" y="108351"/>
                </a:lnTo>
                <a:lnTo>
                  <a:pt x="49714" y="114196"/>
                </a:lnTo>
                <a:lnTo>
                  <a:pt x="55732" y="122508"/>
                </a:lnTo>
                <a:lnTo>
                  <a:pt x="62852" y="131600"/>
                </a:lnTo>
                <a:lnTo>
                  <a:pt x="66016" y="138816"/>
                </a:lnTo>
                <a:lnTo>
                  <a:pt x="68765" y="142074"/>
                </a:lnTo>
                <a:lnTo>
                  <a:pt x="76900" y="148234"/>
                </a:lnTo>
                <a:lnTo>
                  <a:pt x="79831" y="152162"/>
                </a:lnTo>
                <a:lnTo>
                  <a:pt x="81785" y="156687"/>
                </a:lnTo>
                <a:lnTo>
                  <a:pt x="83088" y="161608"/>
                </a:lnTo>
                <a:lnTo>
                  <a:pt x="87075" y="169616"/>
                </a:lnTo>
                <a:lnTo>
                  <a:pt x="89472" y="173084"/>
                </a:lnTo>
                <a:lnTo>
                  <a:pt x="97215" y="179479"/>
                </a:lnTo>
                <a:lnTo>
                  <a:pt x="113157" y="191345"/>
                </a:lnTo>
                <a:lnTo>
                  <a:pt x="122512" y="199993"/>
                </a:lnTo>
                <a:lnTo>
                  <a:pt x="124526" y="202861"/>
                </a:lnTo>
                <a:lnTo>
                  <a:pt x="128314" y="211448"/>
                </a:lnTo>
                <a:lnTo>
                  <a:pt x="137181" y="222708"/>
                </a:lnTo>
                <a:lnTo>
                  <a:pt x="144390" y="230117"/>
                </a:lnTo>
                <a:lnTo>
                  <a:pt x="145779" y="230563"/>
                </a:lnTo>
                <a:lnTo>
                  <a:pt x="153886" y="231422"/>
                </a:lnTo>
                <a:lnTo>
                  <a:pt x="149607" y="231447"/>
                </a:lnTo>
                <a:lnTo>
                  <a:pt x="148305" y="230498"/>
                </a:lnTo>
                <a:lnTo>
                  <a:pt x="147437" y="228913"/>
                </a:lnTo>
                <a:lnTo>
                  <a:pt x="146043" y="224075"/>
                </a:lnTo>
                <a:lnTo>
                  <a:pt x="144977" y="223678"/>
                </a:lnTo>
                <a:lnTo>
                  <a:pt x="141251" y="223238"/>
                </a:lnTo>
                <a:lnTo>
                  <a:pt x="139877" y="222167"/>
                </a:lnTo>
                <a:lnTo>
                  <a:pt x="138961" y="220502"/>
                </a:lnTo>
                <a:lnTo>
                  <a:pt x="138350" y="218439"/>
                </a:lnTo>
                <a:lnTo>
                  <a:pt x="135131" y="213606"/>
                </a:lnTo>
                <a:lnTo>
                  <a:pt x="130525" y="207331"/>
                </a:lnTo>
                <a:lnTo>
                  <a:pt x="119808" y="190320"/>
                </a:lnTo>
                <a:lnTo>
                  <a:pt x="100734" y="168643"/>
                </a:lnTo>
                <a:lnTo>
                  <a:pt x="93004" y="154879"/>
                </a:lnTo>
                <a:lnTo>
                  <a:pt x="85319" y="143363"/>
                </a:lnTo>
                <a:lnTo>
                  <a:pt x="77010" y="130425"/>
                </a:lnTo>
                <a:lnTo>
                  <a:pt x="55209" y="105799"/>
                </a:lnTo>
                <a:lnTo>
                  <a:pt x="53095" y="100044"/>
                </a:lnTo>
                <a:lnTo>
                  <a:pt x="38055" y="78944"/>
                </a:lnTo>
                <a:lnTo>
                  <a:pt x="36790" y="75489"/>
                </a:lnTo>
                <a:lnTo>
                  <a:pt x="32843" y="69110"/>
                </a:lnTo>
                <a:lnTo>
                  <a:pt x="30457" y="66076"/>
                </a:lnTo>
                <a:lnTo>
                  <a:pt x="27807" y="60164"/>
                </a:lnTo>
                <a:lnTo>
                  <a:pt x="27099" y="57255"/>
                </a:lnTo>
                <a:lnTo>
                  <a:pt x="23774" y="51481"/>
                </a:lnTo>
                <a:lnTo>
                  <a:pt x="8928" y="34687"/>
                </a:lnTo>
                <a:lnTo>
                  <a:pt x="8551" y="26081"/>
                </a:lnTo>
                <a:lnTo>
                  <a:pt x="15923" y="18368"/>
                </a:lnTo>
                <a:lnTo>
                  <a:pt x="17271" y="17960"/>
                </a:lnTo>
                <a:lnTo>
                  <a:pt x="108950" y="17145"/>
                </a:lnTo>
                <a:lnTo>
                  <a:pt x="195479" y="17145"/>
                </a:lnTo>
                <a:lnTo>
                  <a:pt x="199841" y="16192"/>
                </a:lnTo>
                <a:lnTo>
                  <a:pt x="211484" y="11253"/>
                </a:lnTo>
                <a:lnTo>
                  <a:pt x="232974" y="8925"/>
                </a:lnTo>
                <a:lnTo>
                  <a:pt x="272480" y="8575"/>
                </a:lnTo>
                <a:lnTo>
                  <a:pt x="276025" y="6033"/>
                </a:lnTo>
                <a:lnTo>
                  <a:pt x="282461" y="353"/>
                </a:lnTo>
                <a:lnTo>
                  <a:pt x="2914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4"/>
          <p:cNvSpPr/>
          <p:nvPr/>
        </p:nvSpPr>
        <p:spPr>
          <a:xfrm>
            <a:off x="475688" y="1757403"/>
            <a:ext cx="521580" cy="205579"/>
          </a:xfrm>
          <a:custGeom>
            <a:avLst/>
            <a:gdLst/>
            <a:ahLst/>
            <a:cxnLst/>
            <a:rect l="0" t="0" r="0" b="0"/>
            <a:pathLst>
              <a:path w="521580" h="205579">
                <a:moveTo>
                  <a:pt x="144389" y="68539"/>
                </a:moveTo>
                <a:lnTo>
                  <a:pt x="144389" y="40685"/>
                </a:lnTo>
                <a:lnTo>
                  <a:pt x="143436" y="37587"/>
                </a:lnTo>
                <a:lnTo>
                  <a:pt x="139838" y="31605"/>
                </a:lnTo>
                <a:lnTo>
                  <a:pt x="135064" y="25772"/>
                </a:lnTo>
                <a:lnTo>
                  <a:pt x="132457" y="22882"/>
                </a:lnTo>
                <a:lnTo>
                  <a:pt x="129767" y="20956"/>
                </a:lnTo>
                <a:lnTo>
                  <a:pt x="121430" y="17293"/>
                </a:lnTo>
                <a:lnTo>
                  <a:pt x="115770" y="13061"/>
                </a:lnTo>
                <a:lnTo>
                  <a:pt x="113880" y="10598"/>
                </a:lnTo>
                <a:lnTo>
                  <a:pt x="112619" y="8004"/>
                </a:lnTo>
                <a:lnTo>
                  <a:pt x="111779" y="5323"/>
                </a:lnTo>
                <a:lnTo>
                  <a:pt x="110267" y="3535"/>
                </a:lnTo>
                <a:lnTo>
                  <a:pt x="108306" y="2343"/>
                </a:lnTo>
                <a:lnTo>
                  <a:pt x="103587" y="1019"/>
                </a:lnTo>
                <a:lnTo>
                  <a:pt x="88874" y="0"/>
                </a:lnTo>
                <a:lnTo>
                  <a:pt x="76611" y="4522"/>
                </a:lnTo>
                <a:lnTo>
                  <a:pt x="68863" y="9290"/>
                </a:lnTo>
                <a:lnTo>
                  <a:pt x="62244" y="14583"/>
                </a:lnTo>
                <a:lnTo>
                  <a:pt x="56128" y="20111"/>
                </a:lnTo>
                <a:lnTo>
                  <a:pt x="42778" y="33129"/>
                </a:lnTo>
                <a:lnTo>
                  <a:pt x="38549" y="38265"/>
                </a:lnTo>
                <a:lnTo>
                  <a:pt x="34776" y="43594"/>
                </a:lnTo>
                <a:lnTo>
                  <a:pt x="31309" y="49051"/>
                </a:lnTo>
                <a:lnTo>
                  <a:pt x="28045" y="54595"/>
                </a:lnTo>
                <a:lnTo>
                  <a:pt x="24916" y="60195"/>
                </a:lnTo>
                <a:lnTo>
                  <a:pt x="18900" y="71498"/>
                </a:lnTo>
                <a:lnTo>
                  <a:pt x="13051" y="82872"/>
                </a:lnTo>
                <a:lnTo>
                  <a:pt x="11110" y="88572"/>
                </a:lnTo>
                <a:lnTo>
                  <a:pt x="9817" y="94277"/>
                </a:lnTo>
                <a:lnTo>
                  <a:pt x="8954" y="99985"/>
                </a:lnTo>
                <a:lnTo>
                  <a:pt x="7426" y="105696"/>
                </a:lnTo>
                <a:lnTo>
                  <a:pt x="5456" y="111408"/>
                </a:lnTo>
                <a:lnTo>
                  <a:pt x="3189" y="117120"/>
                </a:lnTo>
                <a:lnTo>
                  <a:pt x="1678" y="122834"/>
                </a:lnTo>
                <a:lnTo>
                  <a:pt x="671" y="128548"/>
                </a:lnTo>
                <a:lnTo>
                  <a:pt x="0" y="134263"/>
                </a:lnTo>
                <a:lnTo>
                  <a:pt x="504" y="139977"/>
                </a:lnTo>
                <a:lnTo>
                  <a:pt x="1793" y="145692"/>
                </a:lnTo>
                <a:lnTo>
                  <a:pt x="3605" y="151407"/>
                </a:lnTo>
                <a:lnTo>
                  <a:pt x="4813" y="156169"/>
                </a:lnTo>
                <a:lnTo>
                  <a:pt x="5618" y="160297"/>
                </a:lnTo>
                <a:lnTo>
                  <a:pt x="6155" y="164001"/>
                </a:lnTo>
                <a:lnTo>
                  <a:pt x="8418" y="168375"/>
                </a:lnTo>
                <a:lnTo>
                  <a:pt x="11832" y="173196"/>
                </a:lnTo>
                <a:lnTo>
                  <a:pt x="16013" y="178316"/>
                </a:lnTo>
                <a:lnTo>
                  <a:pt x="18800" y="182681"/>
                </a:lnTo>
                <a:lnTo>
                  <a:pt x="20658" y="186544"/>
                </a:lnTo>
                <a:lnTo>
                  <a:pt x="21896" y="190071"/>
                </a:lnTo>
                <a:lnTo>
                  <a:pt x="24627" y="192423"/>
                </a:lnTo>
                <a:lnTo>
                  <a:pt x="28353" y="193991"/>
                </a:lnTo>
                <a:lnTo>
                  <a:pt x="42698" y="198738"/>
                </a:lnTo>
                <a:lnTo>
                  <a:pt x="52520" y="202605"/>
                </a:lnTo>
                <a:lnTo>
                  <a:pt x="60061" y="204324"/>
                </a:lnTo>
                <a:lnTo>
                  <a:pt x="74212" y="205292"/>
                </a:lnTo>
                <a:lnTo>
                  <a:pt x="85919" y="205578"/>
                </a:lnTo>
                <a:lnTo>
                  <a:pt x="94907" y="203105"/>
                </a:lnTo>
                <a:lnTo>
                  <a:pt x="104300" y="198831"/>
                </a:lnTo>
                <a:lnTo>
                  <a:pt x="111649" y="193757"/>
                </a:lnTo>
                <a:lnTo>
                  <a:pt x="118090" y="188326"/>
                </a:lnTo>
                <a:lnTo>
                  <a:pt x="124128" y="182738"/>
                </a:lnTo>
                <a:lnTo>
                  <a:pt x="129987" y="177079"/>
                </a:lnTo>
                <a:lnTo>
                  <a:pt x="132882" y="173284"/>
                </a:lnTo>
                <a:lnTo>
                  <a:pt x="135765" y="168849"/>
                </a:lnTo>
                <a:lnTo>
                  <a:pt x="138640" y="163987"/>
                </a:lnTo>
                <a:lnTo>
                  <a:pt x="141509" y="158841"/>
                </a:lnTo>
                <a:lnTo>
                  <a:pt x="147236" y="148043"/>
                </a:lnTo>
                <a:lnTo>
                  <a:pt x="149145" y="143449"/>
                </a:lnTo>
                <a:lnTo>
                  <a:pt x="150417" y="139434"/>
                </a:lnTo>
                <a:lnTo>
                  <a:pt x="151265" y="135805"/>
                </a:lnTo>
                <a:lnTo>
                  <a:pt x="152783" y="131481"/>
                </a:lnTo>
                <a:lnTo>
                  <a:pt x="154748" y="126693"/>
                </a:lnTo>
                <a:lnTo>
                  <a:pt x="157010" y="121596"/>
                </a:lnTo>
                <a:lnTo>
                  <a:pt x="158518" y="116293"/>
                </a:lnTo>
                <a:lnTo>
                  <a:pt x="159523" y="110852"/>
                </a:lnTo>
                <a:lnTo>
                  <a:pt x="160193" y="105320"/>
                </a:lnTo>
                <a:lnTo>
                  <a:pt x="161593" y="100680"/>
                </a:lnTo>
                <a:lnTo>
                  <a:pt x="163478" y="96634"/>
                </a:lnTo>
                <a:lnTo>
                  <a:pt x="165688" y="92984"/>
                </a:lnTo>
                <a:lnTo>
                  <a:pt x="167161" y="89598"/>
                </a:lnTo>
                <a:lnTo>
                  <a:pt x="168797" y="83296"/>
                </a:lnTo>
                <a:lnTo>
                  <a:pt x="168281" y="80282"/>
                </a:lnTo>
                <a:lnTo>
                  <a:pt x="165168" y="74393"/>
                </a:lnTo>
                <a:lnTo>
                  <a:pt x="163149" y="68601"/>
                </a:lnTo>
                <a:lnTo>
                  <a:pt x="162611" y="65723"/>
                </a:lnTo>
                <a:lnTo>
                  <a:pt x="161299" y="63804"/>
                </a:lnTo>
                <a:lnTo>
                  <a:pt x="159472" y="62525"/>
                </a:lnTo>
                <a:lnTo>
                  <a:pt x="153074" y="60011"/>
                </a:lnTo>
                <a:lnTo>
                  <a:pt x="152995" y="64530"/>
                </a:lnTo>
                <a:lnTo>
                  <a:pt x="152964" y="84670"/>
                </a:lnTo>
                <a:lnTo>
                  <a:pt x="153916" y="88818"/>
                </a:lnTo>
                <a:lnTo>
                  <a:pt x="155503" y="92536"/>
                </a:lnTo>
                <a:lnTo>
                  <a:pt x="157513" y="95967"/>
                </a:lnTo>
                <a:lnTo>
                  <a:pt x="158853" y="100159"/>
                </a:lnTo>
                <a:lnTo>
                  <a:pt x="159747" y="104859"/>
                </a:lnTo>
                <a:lnTo>
                  <a:pt x="160343" y="109897"/>
                </a:lnTo>
                <a:lnTo>
                  <a:pt x="161692" y="115161"/>
                </a:lnTo>
                <a:lnTo>
                  <a:pt x="163544" y="120576"/>
                </a:lnTo>
                <a:lnTo>
                  <a:pt x="165732" y="126090"/>
                </a:lnTo>
                <a:lnTo>
                  <a:pt x="167190" y="130719"/>
                </a:lnTo>
                <a:lnTo>
                  <a:pt x="168162" y="134757"/>
                </a:lnTo>
                <a:lnTo>
                  <a:pt x="168810" y="138402"/>
                </a:lnTo>
                <a:lnTo>
                  <a:pt x="170195" y="141784"/>
                </a:lnTo>
                <a:lnTo>
                  <a:pt x="174273" y="148083"/>
                </a:lnTo>
                <a:lnTo>
                  <a:pt x="181801" y="154057"/>
                </a:lnTo>
                <a:lnTo>
                  <a:pt x="186475" y="156983"/>
                </a:lnTo>
                <a:lnTo>
                  <a:pt x="189591" y="159887"/>
                </a:lnTo>
                <a:lnTo>
                  <a:pt x="191669" y="162775"/>
                </a:lnTo>
                <a:lnTo>
                  <a:pt x="193054" y="165653"/>
                </a:lnTo>
                <a:lnTo>
                  <a:pt x="195882" y="167572"/>
                </a:lnTo>
                <a:lnTo>
                  <a:pt x="204105" y="169704"/>
                </a:lnTo>
                <a:lnTo>
                  <a:pt x="219444" y="170904"/>
                </a:lnTo>
                <a:lnTo>
                  <a:pt x="223953" y="170120"/>
                </a:lnTo>
                <a:lnTo>
                  <a:pt x="235803" y="165418"/>
                </a:lnTo>
                <a:lnTo>
                  <a:pt x="250955" y="162649"/>
                </a:lnTo>
                <a:lnTo>
                  <a:pt x="261919" y="158626"/>
                </a:lnTo>
                <a:lnTo>
                  <a:pt x="273142" y="153663"/>
                </a:lnTo>
                <a:lnTo>
                  <a:pt x="284480" y="147329"/>
                </a:lnTo>
                <a:lnTo>
                  <a:pt x="290171" y="142973"/>
                </a:lnTo>
                <a:lnTo>
                  <a:pt x="295869" y="138165"/>
                </a:lnTo>
                <a:lnTo>
                  <a:pt x="300621" y="134006"/>
                </a:lnTo>
                <a:lnTo>
                  <a:pt x="308440" y="126845"/>
                </a:lnTo>
                <a:lnTo>
                  <a:pt x="310906" y="122650"/>
                </a:lnTo>
                <a:lnTo>
                  <a:pt x="312551" y="117948"/>
                </a:lnTo>
                <a:lnTo>
                  <a:pt x="313647" y="112909"/>
                </a:lnTo>
                <a:lnTo>
                  <a:pt x="315330" y="107644"/>
                </a:lnTo>
                <a:lnTo>
                  <a:pt x="317405" y="102229"/>
                </a:lnTo>
                <a:lnTo>
                  <a:pt x="319740" y="96714"/>
                </a:lnTo>
                <a:lnTo>
                  <a:pt x="321297" y="91132"/>
                </a:lnTo>
                <a:lnTo>
                  <a:pt x="322335" y="85506"/>
                </a:lnTo>
                <a:lnTo>
                  <a:pt x="323027" y="79850"/>
                </a:lnTo>
                <a:lnTo>
                  <a:pt x="323489" y="75127"/>
                </a:lnTo>
                <a:lnTo>
                  <a:pt x="323796" y="71026"/>
                </a:lnTo>
                <a:lnTo>
                  <a:pt x="324001" y="67340"/>
                </a:lnTo>
                <a:lnTo>
                  <a:pt x="324229" y="58164"/>
                </a:lnTo>
                <a:lnTo>
                  <a:pt x="324290" y="53050"/>
                </a:lnTo>
                <a:lnTo>
                  <a:pt x="323378" y="48688"/>
                </a:lnTo>
                <a:lnTo>
                  <a:pt x="321817" y="44827"/>
                </a:lnTo>
                <a:lnTo>
                  <a:pt x="319825" y="41301"/>
                </a:lnTo>
                <a:lnTo>
                  <a:pt x="318496" y="37998"/>
                </a:lnTo>
                <a:lnTo>
                  <a:pt x="317020" y="31788"/>
                </a:lnTo>
                <a:lnTo>
                  <a:pt x="317579" y="29751"/>
                </a:lnTo>
                <a:lnTo>
                  <a:pt x="318904" y="28393"/>
                </a:lnTo>
                <a:lnTo>
                  <a:pt x="324383" y="25691"/>
                </a:lnTo>
                <a:lnTo>
                  <a:pt x="324403" y="34782"/>
                </a:lnTo>
                <a:lnTo>
                  <a:pt x="325358" y="38415"/>
                </a:lnTo>
                <a:lnTo>
                  <a:pt x="326948" y="41789"/>
                </a:lnTo>
                <a:lnTo>
                  <a:pt x="328960" y="44990"/>
                </a:lnTo>
                <a:lnTo>
                  <a:pt x="329349" y="49030"/>
                </a:lnTo>
                <a:lnTo>
                  <a:pt x="328655" y="53628"/>
                </a:lnTo>
                <a:lnTo>
                  <a:pt x="327241" y="58598"/>
                </a:lnTo>
                <a:lnTo>
                  <a:pt x="327250" y="63817"/>
                </a:lnTo>
                <a:lnTo>
                  <a:pt x="328209" y="69201"/>
                </a:lnTo>
                <a:lnTo>
                  <a:pt x="329801" y="74695"/>
                </a:lnTo>
                <a:lnTo>
                  <a:pt x="330862" y="80263"/>
                </a:lnTo>
                <a:lnTo>
                  <a:pt x="331569" y="85880"/>
                </a:lnTo>
                <a:lnTo>
                  <a:pt x="332041" y="91530"/>
                </a:lnTo>
                <a:lnTo>
                  <a:pt x="332355" y="97201"/>
                </a:lnTo>
                <a:lnTo>
                  <a:pt x="332705" y="108583"/>
                </a:lnTo>
                <a:lnTo>
                  <a:pt x="333750" y="114285"/>
                </a:lnTo>
                <a:lnTo>
                  <a:pt x="335400" y="119991"/>
                </a:lnTo>
                <a:lnTo>
                  <a:pt x="337452" y="125701"/>
                </a:lnTo>
                <a:lnTo>
                  <a:pt x="339773" y="130459"/>
                </a:lnTo>
                <a:lnTo>
                  <a:pt x="342272" y="134584"/>
                </a:lnTo>
                <a:lnTo>
                  <a:pt x="344891" y="138287"/>
                </a:lnTo>
                <a:lnTo>
                  <a:pt x="346637" y="141708"/>
                </a:lnTo>
                <a:lnTo>
                  <a:pt x="348577" y="148048"/>
                </a:lnTo>
                <a:lnTo>
                  <a:pt x="351979" y="154041"/>
                </a:lnTo>
                <a:lnTo>
                  <a:pt x="354220" y="156973"/>
                </a:lnTo>
                <a:lnTo>
                  <a:pt x="356710" y="162771"/>
                </a:lnTo>
                <a:lnTo>
                  <a:pt x="358691" y="171365"/>
                </a:lnTo>
                <a:lnTo>
                  <a:pt x="358701" y="146706"/>
                </a:lnTo>
                <a:lnTo>
                  <a:pt x="359654" y="141605"/>
                </a:lnTo>
                <a:lnTo>
                  <a:pt x="361241" y="136300"/>
                </a:lnTo>
                <a:lnTo>
                  <a:pt x="363252" y="130858"/>
                </a:lnTo>
                <a:lnTo>
                  <a:pt x="364593" y="125325"/>
                </a:lnTo>
                <a:lnTo>
                  <a:pt x="365487" y="119731"/>
                </a:lnTo>
                <a:lnTo>
                  <a:pt x="366082" y="114097"/>
                </a:lnTo>
                <a:lnTo>
                  <a:pt x="366479" y="108436"/>
                </a:lnTo>
                <a:lnTo>
                  <a:pt x="366744" y="102757"/>
                </a:lnTo>
                <a:lnTo>
                  <a:pt x="366921" y="97066"/>
                </a:lnTo>
                <a:lnTo>
                  <a:pt x="367991" y="91367"/>
                </a:lnTo>
                <a:lnTo>
                  <a:pt x="369657" y="85663"/>
                </a:lnTo>
                <a:lnTo>
                  <a:pt x="371720" y="79955"/>
                </a:lnTo>
                <a:lnTo>
                  <a:pt x="374048" y="74245"/>
                </a:lnTo>
                <a:lnTo>
                  <a:pt x="376553" y="68533"/>
                </a:lnTo>
                <a:lnTo>
                  <a:pt x="379175" y="62820"/>
                </a:lnTo>
                <a:lnTo>
                  <a:pt x="382828" y="58059"/>
                </a:lnTo>
                <a:lnTo>
                  <a:pt x="387168" y="53932"/>
                </a:lnTo>
                <a:lnTo>
                  <a:pt x="391967" y="50229"/>
                </a:lnTo>
                <a:lnTo>
                  <a:pt x="396118" y="46807"/>
                </a:lnTo>
                <a:lnTo>
                  <a:pt x="403271" y="40465"/>
                </a:lnTo>
                <a:lnTo>
                  <a:pt x="412165" y="34472"/>
                </a:lnTo>
                <a:lnTo>
                  <a:pt x="421516" y="29586"/>
                </a:lnTo>
                <a:lnTo>
                  <a:pt x="428846" y="27414"/>
                </a:lnTo>
                <a:lnTo>
                  <a:pt x="442879" y="26191"/>
                </a:lnTo>
                <a:lnTo>
                  <a:pt x="459102" y="25829"/>
                </a:lnTo>
                <a:lnTo>
                  <a:pt x="463735" y="26731"/>
                </a:lnTo>
                <a:lnTo>
                  <a:pt x="471423" y="30273"/>
                </a:lnTo>
                <a:lnTo>
                  <a:pt x="478015" y="35022"/>
                </a:lnTo>
                <a:lnTo>
                  <a:pt x="481106" y="37622"/>
                </a:lnTo>
                <a:lnTo>
                  <a:pt x="484120" y="41260"/>
                </a:lnTo>
                <a:lnTo>
                  <a:pt x="487081" y="45591"/>
                </a:lnTo>
                <a:lnTo>
                  <a:pt x="490008" y="50382"/>
                </a:lnTo>
                <a:lnTo>
                  <a:pt x="491959" y="55482"/>
                </a:lnTo>
                <a:lnTo>
                  <a:pt x="493260" y="60787"/>
                </a:lnTo>
                <a:lnTo>
                  <a:pt x="494127" y="66228"/>
                </a:lnTo>
                <a:lnTo>
                  <a:pt x="494705" y="71761"/>
                </a:lnTo>
                <a:lnTo>
                  <a:pt x="495091" y="77355"/>
                </a:lnTo>
                <a:lnTo>
                  <a:pt x="495347" y="82989"/>
                </a:lnTo>
                <a:lnTo>
                  <a:pt x="496471" y="88650"/>
                </a:lnTo>
                <a:lnTo>
                  <a:pt x="498173" y="94329"/>
                </a:lnTo>
                <a:lnTo>
                  <a:pt x="500260" y="100020"/>
                </a:lnTo>
                <a:lnTo>
                  <a:pt x="501651" y="105719"/>
                </a:lnTo>
                <a:lnTo>
                  <a:pt x="502579" y="111423"/>
                </a:lnTo>
                <a:lnTo>
                  <a:pt x="503197" y="117131"/>
                </a:lnTo>
                <a:lnTo>
                  <a:pt x="503609" y="121889"/>
                </a:lnTo>
                <a:lnTo>
                  <a:pt x="503884" y="126013"/>
                </a:lnTo>
                <a:lnTo>
                  <a:pt x="504067" y="129715"/>
                </a:lnTo>
                <a:lnTo>
                  <a:pt x="505142" y="133136"/>
                </a:lnTo>
                <a:lnTo>
                  <a:pt x="508876" y="139476"/>
                </a:lnTo>
                <a:lnTo>
                  <a:pt x="511171" y="145469"/>
                </a:lnTo>
                <a:lnTo>
                  <a:pt x="511783" y="148401"/>
                </a:lnTo>
                <a:lnTo>
                  <a:pt x="515002" y="154198"/>
                </a:lnTo>
                <a:lnTo>
                  <a:pt x="517195" y="157078"/>
                </a:lnTo>
                <a:lnTo>
                  <a:pt x="519630" y="162817"/>
                </a:lnTo>
                <a:lnTo>
                  <a:pt x="521579" y="1714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5"/>
          <p:cNvSpPr/>
          <p:nvPr/>
        </p:nvSpPr>
        <p:spPr>
          <a:xfrm>
            <a:off x="1083535" y="1767243"/>
            <a:ext cx="213597" cy="332982"/>
          </a:xfrm>
          <a:custGeom>
            <a:avLst/>
            <a:gdLst/>
            <a:ahLst/>
            <a:cxnLst/>
            <a:rect l="0" t="0" r="0" b="0"/>
            <a:pathLst>
              <a:path w="213597" h="332982">
                <a:moveTo>
                  <a:pt x="119472" y="32982"/>
                </a:moveTo>
                <a:lnTo>
                  <a:pt x="124023" y="28431"/>
                </a:lnTo>
                <a:lnTo>
                  <a:pt x="125363" y="26138"/>
                </a:lnTo>
                <a:lnTo>
                  <a:pt x="127691" y="17381"/>
                </a:lnTo>
                <a:lnTo>
                  <a:pt x="125348" y="13983"/>
                </a:lnTo>
                <a:lnTo>
                  <a:pt x="119293" y="7196"/>
                </a:lnTo>
                <a:lnTo>
                  <a:pt x="115265" y="3107"/>
                </a:lnTo>
                <a:lnTo>
                  <a:pt x="112857" y="1635"/>
                </a:lnTo>
                <a:lnTo>
                  <a:pt x="107642" y="0"/>
                </a:lnTo>
                <a:lnTo>
                  <a:pt x="105870" y="516"/>
                </a:lnTo>
                <a:lnTo>
                  <a:pt x="104689" y="1813"/>
                </a:lnTo>
                <a:lnTo>
                  <a:pt x="103902" y="3630"/>
                </a:lnTo>
                <a:lnTo>
                  <a:pt x="101472" y="4841"/>
                </a:lnTo>
                <a:lnTo>
                  <a:pt x="97947" y="5649"/>
                </a:lnTo>
                <a:lnTo>
                  <a:pt x="93692" y="6187"/>
                </a:lnTo>
                <a:lnTo>
                  <a:pt x="89903" y="7499"/>
                </a:lnTo>
                <a:lnTo>
                  <a:pt x="86424" y="9326"/>
                </a:lnTo>
                <a:lnTo>
                  <a:pt x="83153" y="11496"/>
                </a:lnTo>
                <a:lnTo>
                  <a:pt x="79067" y="13895"/>
                </a:lnTo>
                <a:lnTo>
                  <a:pt x="74438" y="16447"/>
                </a:lnTo>
                <a:lnTo>
                  <a:pt x="69446" y="19101"/>
                </a:lnTo>
                <a:lnTo>
                  <a:pt x="65167" y="22776"/>
                </a:lnTo>
                <a:lnTo>
                  <a:pt x="61361" y="27130"/>
                </a:lnTo>
                <a:lnTo>
                  <a:pt x="57871" y="31938"/>
                </a:lnTo>
                <a:lnTo>
                  <a:pt x="53640" y="37048"/>
                </a:lnTo>
                <a:lnTo>
                  <a:pt x="48914" y="42360"/>
                </a:lnTo>
                <a:lnTo>
                  <a:pt x="38583" y="53342"/>
                </a:lnTo>
                <a:lnTo>
                  <a:pt x="27641" y="64573"/>
                </a:lnTo>
                <a:lnTo>
                  <a:pt x="23009" y="70235"/>
                </a:lnTo>
                <a:lnTo>
                  <a:pt x="18968" y="75915"/>
                </a:lnTo>
                <a:lnTo>
                  <a:pt x="15322" y="81606"/>
                </a:lnTo>
                <a:lnTo>
                  <a:pt x="11939" y="87306"/>
                </a:lnTo>
                <a:lnTo>
                  <a:pt x="8730" y="93010"/>
                </a:lnTo>
                <a:lnTo>
                  <a:pt x="5639" y="98718"/>
                </a:lnTo>
                <a:lnTo>
                  <a:pt x="3578" y="104428"/>
                </a:lnTo>
                <a:lnTo>
                  <a:pt x="2205" y="110140"/>
                </a:lnTo>
                <a:lnTo>
                  <a:pt x="1289" y="115853"/>
                </a:lnTo>
                <a:lnTo>
                  <a:pt x="678" y="121567"/>
                </a:lnTo>
                <a:lnTo>
                  <a:pt x="271" y="127281"/>
                </a:lnTo>
                <a:lnTo>
                  <a:pt x="0" y="132995"/>
                </a:lnTo>
                <a:lnTo>
                  <a:pt x="771" y="137757"/>
                </a:lnTo>
                <a:lnTo>
                  <a:pt x="4169" y="145589"/>
                </a:lnTo>
                <a:lnTo>
                  <a:pt x="6408" y="148058"/>
                </a:lnTo>
                <a:lnTo>
                  <a:pt x="8853" y="149704"/>
                </a:lnTo>
                <a:lnTo>
                  <a:pt x="11436" y="150802"/>
                </a:lnTo>
                <a:lnTo>
                  <a:pt x="16846" y="154561"/>
                </a:lnTo>
                <a:lnTo>
                  <a:pt x="19622" y="156897"/>
                </a:lnTo>
                <a:lnTo>
                  <a:pt x="23378" y="158454"/>
                </a:lnTo>
                <a:lnTo>
                  <a:pt x="27787" y="159493"/>
                </a:lnTo>
                <a:lnTo>
                  <a:pt x="32631" y="160185"/>
                </a:lnTo>
                <a:lnTo>
                  <a:pt x="36813" y="160646"/>
                </a:lnTo>
                <a:lnTo>
                  <a:pt x="40554" y="160954"/>
                </a:lnTo>
                <a:lnTo>
                  <a:pt x="44000" y="161159"/>
                </a:lnTo>
                <a:lnTo>
                  <a:pt x="47250" y="160343"/>
                </a:lnTo>
                <a:lnTo>
                  <a:pt x="53401" y="156897"/>
                </a:lnTo>
                <a:lnTo>
                  <a:pt x="57327" y="154644"/>
                </a:lnTo>
                <a:lnTo>
                  <a:pt x="66769" y="149601"/>
                </a:lnTo>
                <a:lnTo>
                  <a:pt x="71002" y="146923"/>
                </a:lnTo>
                <a:lnTo>
                  <a:pt x="74776" y="144185"/>
                </a:lnTo>
                <a:lnTo>
                  <a:pt x="78245" y="141407"/>
                </a:lnTo>
                <a:lnTo>
                  <a:pt x="82462" y="138603"/>
                </a:lnTo>
                <a:lnTo>
                  <a:pt x="87179" y="135781"/>
                </a:lnTo>
                <a:lnTo>
                  <a:pt x="92228" y="132947"/>
                </a:lnTo>
                <a:lnTo>
                  <a:pt x="96547" y="129153"/>
                </a:lnTo>
                <a:lnTo>
                  <a:pt x="100379" y="124718"/>
                </a:lnTo>
                <a:lnTo>
                  <a:pt x="103886" y="119857"/>
                </a:lnTo>
                <a:lnTo>
                  <a:pt x="108129" y="115663"/>
                </a:lnTo>
                <a:lnTo>
                  <a:pt x="112862" y="111915"/>
                </a:lnTo>
                <a:lnTo>
                  <a:pt x="117923" y="108464"/>
                </a:lnTo>
                <a:lnTo>
                  <a:pt x="123202" y="104258"/>
                </a:lnTo>
                <a:lnTo>
                  <a:pt x="128626" y="99549"/>
                </a:lnTo>
                <a:lnTo>
                  <a:pt x="134147" y="94505"/>
                </a:lnTo>
                <a:lnTo>
                  <a:pt x="140282" y="86360"/>
                </a:lnTo>
                <a:lnTo>
                  <a:pt x="141918" y="82855"/>
                </a:lnTo>
                <a:lnTo>
                  <a:pt x="143735" y="73880"/>
                </a:lnTo>
                <a:lnTo>
                  <a:pt x="144543" y="64494"/>
                </a:lnTo>
                <a:lnTo>
                  <a:pt x="144902" y="57147"/>
                </a:lnTo>
                <a:lnTo>
                  <a:pt x="145104" y="47656"/>
                </a:lnTo>
                <a:lnTo>
                  <a:pt x="145164" y="38811"/>
                </a:lnTo>
                <a:lnTo>
                  <a:pt x="144220" y="35915"/>
                </a:lnTo>
                <a:lnTo>
                  <a:pt x="137806" y="26112"/>
                </a:lnTo>
                <a:lnTo>
                  <a:pt x="132419" y="20363"/>
                </a:lnTo>
                <a:lnTo>
                  <a:pt x="130960" y="19807"/>
                </a:lnTo>
                <a:lnTo>
                  <a:pt x="129988" y="20388"/>
                </a:lnTo>
                <a:lnTo>
                  <a:pt x="128428" y="23615"/>
                </a:lnTo>
                <a:lnTo>
                  <a:pt x="130755" y="26596"/>
                </a:lnTo>
                <a:lnTo>
                  <a:pt x="132709" y="28725"/>
                </a:lnTo>
                <a:lnTo>
                  <a:pt x="134012" y="31096"/>
                </a:lnTo>
                <a:lnTo>
                  <a:pt x="135459" y="36271"/>
                </a:lnTo>
                <a:lnTo>
                  <a:pt x="136274" y="44540"/>
                </a:lnTo>
                <a:lnTo>
                  <a:pt x="136465" y="52724"/>
                </a:lnTo>
                <a:lnTo>
                  <a:pt x="136515" y="57573"/>
                </a:lnTo>
                <a:lnTo>
                  <a:pt x="137502" y="62711"/>
                </a:lnTo>
                <a:lnTo>
                  <a:pt x="139112" y="68041"/>
                </a:lnTo>
                <a:lnTo>
                  <a:pt x="141138" y="73500"/>
                </a:lnTo>
                <a:lnTo>
                  <a:pt x="142488" y="79044"/>
                </a:lnTo>
                <a:lnTo>
                  <a:pt x="143389" y="84644"/>
                </a:lnTo>
                <a:lnTo>
                  <a:pt x="143989" y="90284"/>
                </a:lnTo>
                <a:lnTo>
                  <a:pt x="145342" y="95948"/>
                </a:lnTo>
                <a:lnTo>
                  <a:pt x="147196" y="101629"/>
                </a:lnTo>
                <a:lnTo>
                  <a:pt x="149384" y="107322"/>
                </a:lnTo>
                <a:lnTo>
                  <a:pt x="151796" y="113022"/>
                </a:lnTo>
                <a:lnTo>
                  <a:pt x="154356" y="118726"/>
                </a:lnTo>
                <a:lnTo>
                  <a:pt x="157016" y="124435"/>
                </a:lnTo>
                <a:lnTo>
                  <a:pt x="159741" y="131098"/>
                </a:lnTo>
                <a:lnTo>
                  <a:pt x="162511" y="138398"/>
                </a:lnTo>
                <a:lnTo>
                  <a:pt x="165309" y="146121"/>
                </a:lnTo>
                <a:lnTo>
                  <a:pt x="169080" y="153176"/>
                </a:lnTo>
                <a:lnTo>
                  <a:pt x="173499" y="159783"/>
                </a:lnTo>
                <a:lnTo>
                  <a:pt x="178350" y="166094"/>
                </a:lnTo>
                <a:lnTo>
                  <a:pt x="181584" y="173158"/>
                </a:lnTo>
                <a:lnTo>
                  <a:pt x="183740" y="180725"/>
                </a:lnTo>
                <a:lnTo>
                  <a:pt x="185177" y="188627"/>
                </a:lnTo>
                <a:lnTo>
                  <a:pt x="188041" y="195800"/>
                </a:lnTo>
                <a:lnTo>
                  <a:pt x="191854" y="202487"/>
                </a:lnTo>
                <a:lnTo>
                  <a:pt x="196302" y="208851"/>
                </a:lnTo>
                <a:lnTo>
                  <a:pt x="200219" y="214998"/>
                </a:lnTo>
                <a:lnTo>
                  <a:pt x="203784" y="221001"/>
                </a:lnTo>
                <a:lnTo>
                  <a:pt x="207112" y="226907"/>
                </a:lnTo>
                <a:lnTo>
                  <a:pt x="209331" y="232751"/>
                </a:lnTo>
                <a:lnTo>
                  <a:pt x="210811" y="238551"/>
                </a:lnTo>
                <a:lnTo>
                  <a:pt x="211797" y="244323"/>
                </a:lnTo>
                <a:lnTo>
                  <a:pt x="212455" y="250076"/>
                </a:lnTo>
                <a:lnTo>
                  <a:pt x="212893" y="255816"/>
                </a:lnTo>
                <a:lnTo>
                  <a:pt x="213185" y="261548"/>
                </a:lnTo>
                <a:lnTo>
                  <a:pt x="213510" y="272997"/>
                </a:lnTo>
                <a:lnTo>
                  <a:pt x="213596" y="278717"/>
                </a:lnTo>
                <a:lnTo>
                  <a:pt x="212702" y="283482"/>
                </a:lnTo>
                <a:lnTo>
                  <a:pt x="207844" y="294741"/>
                </a:lnTo>
                <a:lnTo>
                  <a:pt x="206373" y="301084"/>
                </a:lnTo>
                <a:lnTo>
                  <a:pt x="200640" y="309618"/>
                </a:lnTo>
                <a:lnTo>
                  <a:pt x="190538" y="321517"/>
                </a:lnTo>
                <a:lnTo>
                  <a:pt x="184238" y="328130"/>
                </a:lnTo>
                <a:lnTo>
                  <a:pt x="181699" y="329759"/>
                </a:lnTo>
                <a:lnTo>
                  <a:pt x="176338" y="331570"/>
                </a:lnTo>
                <a:lnTo>
                  <a:pt x="172516" y="332590"/>
                </a:lnTo>
                <a:lnTo>
                  <a:pt x="166833" y="332892"/>
                </a:lnTo>
                <a:lnTo>
                  <a:pt x="159116" y="332981"/>
                </a:lnTo>
                <a:lnTo>
                  <a:pt x="156379" y="332041"/>
                </a:lnTo>
                <a:lnTo>
                  <a:pt x="150798" y="328457"/>
                </a:lnTo>
                <a:lnTo>
                  <a:pt x="146851" y="325635"/>
                </a:lnTo>
                <a:lnTo>
                  <a:pt x="141131" y="315697"/>
                </a:lnTo>
                <a:lnTo>
                  <a:pt x="138623" y="308493"/>
                </a:lnTo>
                <a:lnTo>
                  <a:pt x="137954" y="305238"/>
                </a:lnTo>
                <a:lnTo>
                  <a:pt x="135604" y="302116"/>
                </a:lnTo>
                <a:lnTo>
                  <a:pt x="132131" y="299082"/>
                </a:lnTo>
                <a:lnTo>
                  <a:pt x="127911" y="296107"/>
                </a:lnTo>
                <a:lnTo>
                  <a:pt x="125098" y="293171"/>
                </a:lnTo>
                <a:lnTo>
                  <a:pt x="123223" y="290261"/>
                </a:lnTo>
                <a:lnTo>
                  <a:pt x="120186" y="283536"/>
                </a:lnTo>
                <a:lnTo>
                  <a:pt x="115662" y="274196"/>
                </a:lnTo>
                <a:lnTo>
                  <a:pt x="113016" y="266236"/>
                </a:lnTo>
                <a:lnTo>
                  <a:pt x="112311" y="262779"/>
                </a:lnTo>
                <a:lnTo>
                  <a:pt x="112793" y="259523"/>
                </a:lnTo>
                <a:lnTo>
                  <a:pt x="114067" y="256399"/>
                </a:lnTo>
                <a:lnTo>
                  <a:pt x="119472" y="247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6"/>
          <p:cNvSpPr/>
          <p:nvPr/>
        </p:nvSpPr>
        <p:spPr>
          <a:xfrm>
            <a:off x="1352373" y="1628775"/>
            <a:ext cx="304978" cy="325349"/>
          </a:xfrm>
          <a:custGeom>
            <a:avLst/>
            <a:gdLst/>
            <a:ahLst/>
            <a:cxnLst/>
            <a:rect l="0" t="0" r="0" b="0"/>
            <a:pathLst>
              <a:path w="304978" h="325349">
                <a:moveTo>
                  <a:pt x="4939" y="0"/>
                </a:moveTo>
                <a:lnTo>
                  <a:pt x="0" y="0"/>
                </a:lnTo>
                <a:lnTo>
                  <a:pt x="4865" y="0"/>
                </a:lnTo>
                <a:lnTo>
                  <a:pt x="4924" y="7796"/>
                </a:lnTo>
                <a:lnTo>
                  <a:pt x="4939" y="111875"/>
                </a:lnTo>
                <a:lnTo>
                  <a:pt x="5891" y="120303"/>
                </a:lnTo>
                <a:lnTo>
                  <a:pt x="7479" y="128780"/>
                </a:lnTo>
                <a:lnTo>
                  <a:pt x="9490" y="137288"/>
                </a:lnTo>
                <a:lnTo>
                  <a:pt x="10830" y="144865"/>
                </a:lnTo>
                <a:lnTo>
                  <a:pt x="11724" y="151822"/>
                </a:lnTo>
                <a:lnTo>
                  <a:pt x="12320" y="158364"/>
                </a:lnTo>
                <a:lnTo>
                  <a:pt x="13670" y="165584"/>
                </a:lnTo>
                <a:lnTo>
                  <a:pt x="15522" y="173254"/>
                </a:lnTo>
                <a:lnTo>
                  <a:pt x="17709" y="181225"/>
                </a:lnTo>
                <a:lnTo>
                  <a:pt x="20120" y="188444"/>
                </a:lnTo>
                <a:lnTo>
                  <a:pt x="22680" y="195162"/>
                </a:lnTo>
                <a:lnTo>
                  <a:pt x="25339" y="201545"/>
                </a:lnTo>
                <a:lnTo>
                  <a:pt x="27111" y="207706"/>
                </a:lnTo>
                <a:lnTo>
                  <a:pt x="28293" y="213718"/>
                </a:lnTo>
                <a:lnTo>
                  <a:pt x="29081" y="219631"/>
                </a:lnTo>
                <a:lnTo>
                  <a:pt x="30559" y="225478"/>
                </a:lnTo>
                <a:lnTo>
                  <a:pt x="32496" y="231281"/>
                </a:lnTo>
                <a:lnTo>
                  <a:pt x="34740" y="237055"/>
                </a:lnTo>
                <a:lnTo>
                  <a:pt x="37189" y="242809"/>
                </a:lnTo>
                <a:lnTo>
                  <a:pt x="42450" y="254282"/>
                </a:lnTo>
                <a:lnTo>
                  <a:pt x="46139" y="259056"/>
                </a:lnTo>
                <a:lnTo>
                  <a:pt x="55318" y="266901"/>
                </a:lnTo>
                <a:lnTo>
                  <a:pt x="63207" y="273562"/>
                </a:lnTo>
                <a:lnTo>
                  <a:pt x="70841" y="279698"/>
                </a:lnTo>
                <a:lnTo>
                  <a:pt x="75544" y="282668"/>
                </a:lnTo>
                <a:lnTo>
                  <a:pt x="84896" y="287555"/>
                </a:lnTo>
                <a:lnTo>
                  <a:pt x="92228" y="289727"/>
                </a:lnTo>
                <a:lnTo>
                  <a:pt x="101202" y="290692"/>
                </a:lnTo>
                <a:lnTo>
                  <a:pt x="110587" y="291121"/>
                </a:lnTo>
                <a:lnTo>
                  <a:pt x="117934" y="291312"/>
                </a:lnTo>
                <a:lnTo>
                  <a:pt x="152752" y="291451"/>
                </a:lnTo>
                <a:lnTo>
                  <a:pt x="159678" y="290503"/>
                </a:lnTo>
                <a:lnTo>
                  <a:pt x="166201" y="288919"/>
                </a:lnTo>
                <a:lnTo>
                  <a:pt x="172455" y="286910"/>
                </a:lnTo>
                <a:lnTo>
                  <a:pt x="178529" y="284618"/>
                </a:lnTo>
                <a:lnTo>
                  <a:pt x="184483" y="282138"/>
                </a:lnTo>
                <a:lnTo>
                  <a:pt x="190357" y="279532"/>
                </a:lnTo>
                <a:lnTo>
                  <a:pt x="196179" y="275889"/>
                </a:lnTo>
                <a:lnTo>
                  <a:pt x="201965" y="271556"/>
                </a:lnTo>
                <a:lnTo>
                  <a:pt x="207727" y="266762"/>
                </a:lnTo>
                <a:lnTo>
                  <a:pt x="214426" y="262614"/>
                </a:lnTo>
                <a:lnTo>
                  <a:pt x="221750" y="258896"/>
                </a:lnTo>
                <a:lnTo>
                  <a:pt x="229489" y="255465"/>
                </a:lnTo>
                <a:lnTo>
                  <a:pt x="235602" y="252225"/>
                </a:lnTo>
                <a:lnTo>
                  <a:pt x="244933" y="246084"/>
                </a:lnTo>
                <a:lnTo>
                  <a:pt x="252256" y="237641"/>
                </a:lnTo>
                <a:lnTo>
                  <a:pt x="258685" y="227538"/>
                </a:lnTo>
                <a:lnTo>
                  <a:pt x="261733" y="222177"/>
                </a:lnTo>
                <a:lnTo>
                  <a:pt x="267660" y="212092"/>
                </a:lnTo>
                <a:lnTo>
                  <a:pt x="273469" y="204436"/>
                </a:lnTo>
                <a:lnTo>
                  <a:pt x="279225" y="195318"/>
                </a:lnTo>
                <a:lnTo>
                  <a:pt x="284007" y="185867"/>
                </a:lnTo>
                <a:lnTo>
                  <a:pt x="286132" y="178492"/>
                </a:lnTo>
                <a:lnTo>
                  <a:pt x="287328" y="168986"/>
                </a:lnTo>
                <a:lnTo>
                  <a:pt x="285591" y="165997"/>
                </a:lnTo>
                <a:lnTo>
                  <a:pt x="278581" y="160136"/>
                </a:lnTo>
                <a:lnTo>
                  <a:pt x="269186" y="152532"/>
                </a:lnTo>
                <a:lnTo>
                  <a:pt x="266829" y="150266"/>
                </a:lnTo>
                <a:lnTo>
                  <a:pt x="263352" y="149707"/>
                </a:lnTo>
                <a:lnTo>
                  <a:pt x="254409" y="151626"/>
                </a:lnTo>
                <a:lnTo>
                  <a:pt x="249357" y="152519"/>
                </a:lnTo>
                <a:lnTo>
                  <a:pt x="244085" y="153114"/>
                </a:lnTo>
                <a:lnTo>
                  <a:pt x="238664" y="153511"/>
                </a:lnTo>
                <a:lnTo>
                  <a:pt x="233146" y="154728"/>
                </a:lnTo>
                <a:lnTo>
                  <a:pt x="227562" y="156492"/>
                </a:lnTo>
                <a:lnTo>
                  <a:pt x="221934" y="158620"/>
                </a:lnTo>
                <a:lnTo>
                  <a:pt x="216277" y="160992"/>
                </a:lnTo>
                <a:lnTo>
                  <a:pt x="210601" y="163525"/>
                </a:lnTo>
                <a:lnTo>
                  <a:pt x="204912" y="166167"/>
                </a:lnTo>
                <a:lnTo>
                  <a:pt x="199214" y="169833"/>
                </a:lnTo>
                <a:lnTo>
                  <a:pt x="193511" y="174182"/>
                </a:lnTo>
                <a:lnTo>
                  <a:pt x="187804" y="178986"/>
                </a:lnTo>
                <a:lnTo>
                  <a:pt x="183046" y="184094"/>
                </a:lnTo>
                <a:lnTo>
                  <a:pt x="178922" y="189404"/>
                </a:lnTo>
                <a:lnTo>
                  <a:pt x="175220" y="194849"/>
                </a:lnTo>
                <a:lnTo>
                  <a:pt x="170847" y="200384"/>
                </a:lnTo>
                <a:lnTo>
                  <a:pt x="166027" y="205979"/>
                </a:lnTo>
                <a:lnTo>
                  <a:pt x="160909" y="211614"/>
                </a:lnTo>
                <a:lnTo>
                  <a:pt x="156544" y="217276"/>
                </a:lnTo>
                <a:lnTo>
                  <a:pt x="152681" y="222956"/>
                </a:lnTo>
                <a:lnTo>
                  <a:pt x="149154" y="228647"/>
                </a:lnTo>
                <a:lnTo>
                  <a:pt x="146802" y="234346"/>
                </a:lnTo>
                <a:lnTo>
                  <a:pt x="145235" y="240051"/>
                </a:lnTo>
                <a:lnTo>
                  <a:pt x="144189" y="245759"/>
                </a:lnTo>
                <a:lnTo>
                  <a:pt x="142540" y="251469"/>
                </a:lnTo>
                <a:lnTo>
                  <a:pt x="140488" y="257181"/>
                </a:lnTo>
                <a:lnTo>
                  <a:pt x="138168" y="262894"/>
                </a:lnTo>
                <a:lnTo>
                  <a:pt x="135589" y="271781"/>
                </a:lnTo>
                <a:lnTo>
                  <a:pt x="134901" y="275485"/>
                </a:lnTo>
                <a:lnTo>
                  <a:pt x="135396" y="278907"/>
                </a:lnTo>
                <a:lnTo>
                  <a:pt x="136678" y="282140"/>
                </a:lnTo>
                <a:lnTo>
                  <a:pt x="138485" y="285248"/>
                </a:lnTo>
                <a:lnTo>
                  <a:pt x="140493" y="293782"/>
                </a:lnTo>
                <a:lnTo>
                  <a:pt x="141028" y="298724"/>
                </a:lnTo>
                <a:lnTo>
                  <a:pt x="143290" y="302972"/>
                </a:lnTo>
                <a:lnTo>
                  <a:pt x="150883" y="310232"/>
                </a:lnTo>
                <a:lnTo>
                  <a:pt x="155575" y="312548"/>
                </a:lnTo>
                <a:lnTo>
                  <a:pt x="160608" y="314093"/>
                </a:lnTo>
                <a:lnTo>
                  <a:pt x="165868" y="315123"/>
                </a:lnTo>
                <a:lnTo>
                  <a:pt x="171280" y="316762"/>
                </a:lnTo>
                <a:lnTo>
                  <a:pt x="176793" y="318807"/>
                </a:lnTo>
                <a:lnTo>
                  <a:pt x="182373" y="321123"/>
                </a:lnTo>
                <a:lnTo>
                  <a:pt x="189903" y="322667"/>
                </a:lnTo>
                <a:lnTo>
                  <a:pt x="198734" y="323696"/>
                </a:lnTo>
                <a:lnTo>
                  <a:pt x="208430" y="324382"/>
                </a:lnTo>
                <a:lnTo>
                  <a:pt x="217752" y="324840"/>
                </a:lnTo>
                <a:lnTo>
                  <a:pt x="235730" y="325348"/>
                </a:lnTo>
                <a:lnTo>
                  <a:pt x="243572" y="324531"/>
                </a:lnTo>
                <a:lnTo>
                  <a:pt x="250705" y="323034"/>
                </a:lnTo>
                <a:lnTo>
                  <a:pt x="257366" y="321083"/>
                </a:lnTo>
                <a:lnTo>
                  <a:pt x="263711" y="319783"/>
                </a:lnTo>
                <a:lnTo>
                  <a:pt x="269846" y="318916"/>
                </a:lnTo>
                <a:lnTo>
                  <a:pt x="275841" y="318338"/>
                </a:lnTo>
                <a:lnTo>
                  <a:pt x="281743" y="317953"/>
                </a:lnTo>
                <a:lnTo>
                  <a:pt x="287582" y="317696"/>
                </a:lnTo>
                <a:lnTo>
                  <a:pt x="304977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7"/>
          <p:cNvSpPr/>
          <p:nvPr/>
        </p:nvSpPr>
        <p:spPr>
          <a:xfrm>
            <a:off x="2025967" y="1637466"/>
            <a:ext cx="214313" cy="325637"/>
          </a:xfrm>
          <a:custGeom>
            <a:avLst/>
            <a:gdLst/>
            <a:ahLst/>
            <a:cxnLst/>
            <a:rect l="0" t="0" r="0" b="0"/>
            <a:pathLst>
              <a:path w="214313" h="325637">
                <a:moveTo>
                  <a:pt x="0" y="308491"/>
                </a:moveTo>
                <a:lnTo>
                  <a:pt x="0" y="303940"/>
                </a:lnTo>
                <a:lnTo>
                  <a:pt x="952" y="302600"/>
                </a:lnTo>
                <a:lnTo>
                  <a:pt x="2540" y="301706"/>
                </a:lnTo>
                <a:lnTo>
                  <a:pt x="4551" y="301110"/>
                </a:lnTo>
                <a:lnTo>
                  <a:pt x="5891" y="299761"/>
                </a:lnTo>
                <a:lnTo>
                  <a:pt x="6785" y="297908"/>
                </a:lnTo>
                <a:lnTo>
                  <a:pt x="7381" y="295721"/>
                </a:lnTo>
                <a:lnTo>
                  <a:pt x="10583" y="290750"/>
                </a:lnTo>
                <a:lnTo>
                  <a:pt x="12770" y="288092"/>
                </a:lnTo>
                <a:lnTo>
                  <a:pt x="14229" y="284414"/>
                </a:lnTo>
                <a:lnTo>
                  <a:pt x="15849" y="275248"/>
                </a:lnTo>
                <a:lnTo>
                  <a:pt x="19109" y="267364"/>
                </a:lnTo>
                <a:lnTo>
                  <a:pt x="21312" y="263928"/>
                </a:lnTo>
                <a:lnTo>
                  <a:pt x="23759" y="255030"/>
                </a:lnTo>
                <a:lnTo>
                  <a:pt x="24412" y="249990"/>
                </a:lnTo>
                <a:lnTo>
                  <a:pt x="25800" y="244726"/>
                </a:lnTo>
                <a:lnTo>
                  <a:pt x="27677" y="239311"/>
                </a:lnTo>
                <a:lnTo>
                  <a:pt x="29881" y="233796"/>
                </a:lnTo>
                <a:lnTo>
                  <a:pt x="31351" y="228214"/>
                </a:lnTo>
                <a:lnTo>
                  <a:pt x="32331" y="222588"/>
                </a:lnTo>
                <a:lnTo>
                  <a:pt x="32984" y="216933"/>
                </a:lnTo>
                <a:lnTo>
                  <a:pt x="34372" y="210305"/>
                </a:lnTo>
                <a:lnTo>
                  <a:pt x="36249" y="203028"/>
                </a:lnTo>
                <a:lnTo>
                  <a:pt x="38454" y="195320"/>
                </a:lnTo>
                <a:lnTo>
                  <a:pt x="40876" y="188276"/>
                </a:lnTo>
                <a:lnTo>
                  <a:pt x="43443" y="181675"/>
                </a:lnTo>
                <a:lnTo>
                  <a:pt x="46107" y="175370"/>
                </a:lnTo>
                <a:lnTo>
                  <a:pt x="47883" y="169261"/>
                </a:lnTo>
                <a:lnTo>
                  <a:pt x="49067" y="163284"/>
                </a:lnTo>
                <a:lnTo>
                  <a:pt x="49856" y="157394"/>
                </a:lnTo>
                <a:lnTo>
                  <a:pt x="51335" y="150609"/>
                </a:lnTo>
                <a:lnTo>
                  <a:pt x="53273" y="143229"/>
                </a:lnTo>
                <a:lnTo>
                  <a:pt x="55518" y="135451"/>
                </a:lnTo>
                <a:lnTo>
                  <a:pt x="57015" y="128361"/>
                </a:lnTo>
                <a:lnTo>
                  <a:pt x="58012" y="121730"/>
                </a:lnTo>
                <a:lnTo>
                  <a:pt x="58677" y="115403"/>
                </a:lnTo>
                <a:lnTo>
                  <a:pt x="60073" y="109281"/>
                </a:lnTo>
                <a:lnTo>
                  <a:pt x="61956" y="103294"/>
                </a:lnTo>
                <a:lnTo>
                  <a:pt x="64164" y="97398"/>
                </a:lnTo>
                <a:lnTo>
                  <a:pt x="65636" y="91562"/>
                </a:lnTo>
                <a:lnTo>
                  <a:pt x="66617" y="85767"/>
                </a:lnTo>
                <a:lnTo>
                  <a:pt x="67272" y="79998"/>
                </a:lnTo>
                <a:lnTo>
                  <a:pt x="67708" y="74248"/>
                </a:lnTo>
                <a:lnTo>
                  <a:pt x="67999" y="68509"/>
                </a:lnTo>
                <a:lnTo>
                  <a:pt x="68192" y="62778"/>
                </a:lnTo>
                <a:lnTo>
                  <a:pt x="69274" y="58005"/>
                </a:lnTo>
                <a:lnTo>
                  <a:pt x="73016" y="50161"/>
                </a:lnTo>
                <a:lnTo>
                  <a:pt x="75314" y="40960"/>
                </a:lnTo>
                <a:lnTo>
                  <a:pt x="76335" y="31473"/>
                </a:lnTo>
                <a:lnTo>
                  <a:pt x="76789" y="24082"/>
                </a:lnTo>
                <a:lnTo>
                  <a:pt x="77045" y="14566"/>
                </a:lnTo>
                <a:lnTo>
                  <a:pt x="77143" y="4439"/>
                </a:lnTo>
                <a:lnTo>
                  <a:pt x="77149" y="1232"/>
                </a:lnTo>
                <a:lnTo>
                  <a:pt x="78103" y="782"/>
                </a:lnTo>
                <a:lnTo>
                  <a:pt x="84533" y="0"/>
                </a:lnTo>
                <a:lnTo>
                  <a:pt x="84930" y="913"/>
                </a:lnTo>
                <a:lnTo>
                  <a:pt x="85568" y="9222"/>
                </a:lnTo>
                <a:lnTo>
                  <a:pt x="85704" y="17903"/>
                </a:lnTo>
                <a:lnTo>
                  <a:pt x="85722" y="36203"/>
                </a:lnTo>
                <a:lnTo>
                  <a:pt x="88264" y="44917"/>
                </a:lnTo>
                <a:lnTo>
                  <a:pt x="90275" y="49907"/>
                </a:lnTo>
                <a:lnTo>
                  <a:pt x="91616" y="55139"/>
                </a:lnTo>
                <a:lnTo>
                  <a:pt x="92510" y="60533"/>
                </a:lnTo>
                <a:lnTo>
                  <a:pt x="93105" y="66033"/>
                </a:lnTo>
                <a:lnTo>
                  <a:pt x="94455" y="71605"/>
                </a:lnTo>
                <a:lnTo>
                  <a:pt x="96308" y="77224"/>
                </a:lnTo>
                <a:lnTo>
                  <a:pt x="98495" y="82876"/>
                </a:lnTo>
                <a:lnTo>
                  <a:pt x="103466" y="96775"/>
                </a:lnTo>
                <a:lnTo>
                  <a:pt x="106125" y="104482"/>
                </a:lnTo>
                <a:lnTo>
                  <a:pt x="108850" y="111525"/>
                </a:lnTo>
                <a:lnTo>
                  <a:pt x="111619" y="118125"/>
                </a:lnTo>
                <a:lnTo>
                  <a:pt x="114418" y="124431"/>
                </a:lnTo>
                <a:lnTo>
                  <a:pt x="120067" y="136516"/>
                </a:lnTo>
                <a:lnTo>
                  <a:pt x="122907" y="142406"/>
                </a:lnTo>
                <a:lnTo>
                  <a:pt x="125753" y="149190"/>
                </a:lnTo>
                <a:lnTo>
                  <a:pt x="128603" y="156571"/>
                </a:lnTo>
                <a:lnTo>
                  <a:pt x="131455" y="164348"/>
                </a:lnTo>
                <a:lnTo>
                  <a:pt x="133357" y="171438"/>
                </a:lnTo>
                <a:lnTo>
                  <a:pt x="134625" y="178070"/>
                </a:lnTo>
                <a:lnTo>
                  <a:pt x="135470" y="184396"/>
                </a:lnTo>
                <a:lnTo>
                  <a:pt x="136986" y="190519"/>
                </a:lnTo>
                <a:lnTo>
                  <a:pt x="138949" y="196505"/>
                </a:lnTo>
                <a:lnTo>
                  <a:pt x="141210" y="202401"/>
                </a:lnTo>
                <a:lnTo>
                  <a:pt x="142717" y="208237"/>
                </a:lnTo>
                <a:lnTo>
                  <a:pt x="143723" y="214033"/>
                </a:lnTo>
                <a:lnTo>
                  <a:pt x="144392" y="219801"/>
                </a:lnTo>
                <a:lnTo>
                  <a:pt x="145792" y="225552"/>
                </a:lnTo>
                <a:lnTo>
                  <a:pt x="147677" y="231291"/>
                </a:lnTo>
                <a:lnTo>
                  <a:pt x="149886" y="237022"/>
                </a:lnTo>
                <a:lnTo>
                  <a:pt x="151359" y="242747"/>
                </a:lnTo>
                <a:lnTo>
                  <a:pt x="152341" y="248469"/>
                </a:lnTo>
                <a:lnTo>
                  <a:pt x="152996" y="254189"/>
                </a:lnTo>
                <a:lnTo>
                  <a:pt x="154385" y="259907"/>
                </a:lnTo>
                <a:lnTo>
                  <a:pt x="156263" y="265624"/>
                </a:lnTo>
                <a:lnTo>
                  <a:pt x="158468" y="271341"/>
                </a:lnTo>
                <a:lnTo>
                  <a:pt x="163458" y="280232"/>
                </a:lnTo>
                <a:lnTo>
                  <a:pt x="168850" y="287359"/>
                </a:lnTo>
                <a:lnTo>
                  <a:pt x="174422" y="293702"/>
                </a:lnTo>
                <a:lnTo>
                  <a:pt x="180073" y="299695"/>
                </a:lnTo>
                <a:lnTo>
                  <a:pt x="182914" y="302627"/>
                </a:lnTo>
                <a:lnTo>
                  <a:pt x="185760" y="304582"/>
                </a:lnTo>
                <a:lnTo>
                  <a:pt x="191462" y="306754"/>
                </a:lnTo>
                <a:lnTo>
                  <a:pt x="193364" y="308285"/>
                </a:lnTo>
                <a:lnTo>
                  <a:pt x="194632" y="310259"/>
                </a:lnTo>
                <a:lnTo>
                  <a:pt x="195477" y="312527"/>
                </a:lnTo>
                <a:lnTo>
                  <a:pt x="196993" y="314039"/>
                </a:lnTo>
                <a:lnTo>
                  <a:pt x="198956" y="315047"/>
                </a:lnTo>
                <a:lnTo>
                  <a:pt x="203677" y="316168"/>
                </a:lnTo>
                <a:lnTo>
                  <a:pt x="208951" y="316665"/>
                </a:lnTo>
                <a:lnTo>
                  <a:pt x="210738" y="317751"/>
                </a:lnTo>
                <a:lnTo>
                  <a:pt x="211929" y="319426"/>
                </a:lnTo>
                <a:lnTo>
                  <a:pt x="214312" y="3256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8"/>
          <p:cNvSpPr/>
          <p:nvPr/>
        </p:nvSpPr>
        <p:spPr>
          <a:xfrm>
            <a:off x="2034539" y="1860232"/>
            <a:ext cx="137162" cy="8574"/>
          </a:xfrm>
          <a:custGeom>
            <a:avLst/>
            <a:gdLst/>
            <a:ahLst/>
            <a:cxnLst/>
            <a:rect l="0" t="0" r="0" b="0"/>
            <a:pathLst>
              <a:path w="137162" h="8574">
                <a:moveTo>
                  <a:pt x="0" y="8573"/>
                </a:moveTo>
                <a:lnTo>
                  <a:pt x="11932" y="8573"/>
                </a:lnTo>
                <a:lnTo>
                  <a:pt x="16528" y="7620"/>
                </a:lnTo>
                <a:lnTo>
                  <a:pt x="22449" y="6032"/>
                </a:lnTo>
                <a:lnTo>
                  <a:pt x="29253" y="4022"/>
                </a:lnTo>
                <a:lnTo>
                  <a:pt x="35695" y="2681"/>
                </a:lnTo>
                <a:lnTo>
                  <a:pt x="41894" y="1788"/>
                </a:lnTo>
                <a:lnTo>
                  <a:pt x="47932" y="1192"/>
                </a:lnTo>
                <a:lnTo>
                  <a:pt x="54815" y="794"/>
                </a:lnTo>
                <a:lnTo>
                  <a:pt x="70082" y="353"/>
                </a:lnTo>
                <a:lnTo>
                  <a:pt x="1371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9"/>
          <p:cNvSpPr/>
          <p:nvPr/>
        </p:nvSpPr>
        <p:spPr>
          <a:xfrm>
            <a:off x="397718" y="2348972"/>
            <a:ext cx="273525" cy="256948"/>
          </a:xfrm>
          <a:custGeom>
            <a:avLst/>
            <a:gdLst/>
            <a:ahLst/>
            <a:cxnLst/>
            <a:rect l="0" t="0" r="0" b="0"/>
            <a:pathLst>
              <a:path w="273525" h="256948">
                <a:moveTo>
                  <a:pt x="213786" y="17038"/>
                </a:moveTo>
                <a:lnTo>
                  <a:pt x="200768" y="4019"/>
                </a:lnTo>
                <a:lnTo>
                  <a:pt x="198440" y="2643"/>
                </a:lnTo>
                <a:lnTo>
                  <a:pt x="193313" y="1115"/>
                </a:lnTo>
                <a:lnTo>
                  <a:pt x="185072" y="255"/>
                </a:lnTo>
                <a:lnTo>
                  <a:pt x="176894" y="54"/>
                </a:lnTo>
                <a:lnTo>
                  <a:pt x="172047" y="0"/>
                </a:lnTo>
                <a:lnTo>
                  <a:pt x="166910" y="917"/>
                </a:lnTo>
                <a:lnTo>
                  <a:pt x="161580" y="2480"/>
                </a:lnTo>
                <a:lnTo>
                  <a:pt x="156123" y="4475"/>
                </a:lnTo>
                <a:lnTo>
                  <a:pt x="150579" y="5805"/>
                </a:lnTo>
                <a:lnTo>
                  <a:pt x="144978" y="6692"/>
                </a:lnTo>
                <a:lnTo>
                  <a:pt x="139339" y="7283"/>
                </a:lnTo>
                <a:lnTo>
                  <a:pt x="133675" y="8630"/>
                </a:lnTo>
                <a:lnTo>
                  <a:pt x="127994" y="10480"/>
                </a:lnTo>
                <a:lnTo>
                  <a:pt x="122301" y="12666"/>
                </a:lnTo>
                <a:lnTo>
                  <a:pt x="115649" y="14123"/>
                </a:lnTo>
                <a:lnTo>
                  <a:pt x="108356" y="15095"/>
                </a:lnTo>
                <a:lnTo>
                  <a:pt x="100637" y="15742"/>
                </a:lnTo>
                <a:lnTo>
                  <a:pt x="93586" y="17126"/>
                </a:lnTo>
                <a:lnTo>
                  <a:pt x="86980" y="19002"/>
                </a:lnTo>
                <a:lnTo>
                  <a:pt x="80672" y="21205"/>
                </a:lnTo>
                <a:lnTo>
                  <a:pt x="74561" y="23626"/>
                </a:lnTo>
                <a:lnTo>
                  <a:pt x="68582" y="26192"/>
                </a:lnTo>
                <a:lnTo>
                  <a:pt x="62691" y="28856"/>
                </a:lnTo>
                <a:lnTo>
                  <a:pt x="56859" y="32536"/>
                </a:lnTo>
                <a:lnTo>
                  <a:pt x="51065" y="36895"/>
                </a:lnTo>
                <a:lnTo>
                  <a:pt x="45298" y="41706"/>
                </a:lnTo>
                <a:lnTo>
                  <a:pt x="40501" y="45866"/>
                </a:lnTo>
                <a:lnTo>
                  <a:pt x="32631" y="53028"/>
                </a:lnTo>
                <a:lnTo>
                  <a:pt x="30151" y="56271"/>
                </a:lnTo>
                <a:lnTo>
                  <a:pt x="27396" y="62415"/>
                </a:lnTo>
                <a:lnTo>
                  <a:pt x="23631" y="68320"/>
                </a:lnTo>
                <a:lnTo>
                  <a:pt x="18004" y="75322"/>
                </a:lnTo>
                <a:lnTo>
                  <a:pt x="17234" y="78819"/>
                </a:lnTo>
                <a:lnTo>
                  <a:pt x="17029" y="81085"/>
                </a:lnTo>
                <a:lnTo>
                  <a:pt x="17845" y="83548"/>
                </a:lnTo>
                <a:lnTo>
                  <a:pt x="21291" y="88826"/>
                </a:lnTo>
                <a:lnTo>
                  <a:pt x="23544" y="90614"/>
                </a:lnTo>
                <a:lnTo>
                  <a:pt x="25998" y="91806"/>
                </a:lnTo>
                <a:lnTo>
                  <a:pt x="28587" y="92601"/>
                </a:lnTo>
                <a:lnTo>
                  <a:pt x="34003" y="96024"/>
                </a:lnTo>
                <a:lnTo>
                  <a:pt x="36781" y="98270"/>
                </a:lnTo>
                <a:lnTo>
                  <a:pt x="41490" y="99768"/>
                </a:lnTo>
                <a:lnTo>
                  <a:pt x="47487" y="100766"/>
                </a:lnTo>
                <a:lnTo>
                  <a:pt x="54343" y="101431"/>
                </a:lnTo>
                <a:lnTo>
                  <a:pt x="61771" y="102828"/>
                </a:lnTo>
                <a:lnTo>
                  <a:pt x="69580" y="104711"/>
                </a:lnTo>
                <a:lnTo>
                  <a:pt x="77644" y="106919"/>
                </a:lnTo>
                <a:lnTo>
                  <a:pt x="85877" y="108391"/>
                </a:lnTo>
                <a:lnTo>
                  <a:pt x="94224" y="109372"/>
                </a:lnTo>
                <a:lnTo>
                  <a:pt x="102645" y="110027"/>
                </a:lnTo>
                <a:lnTo>
                  <a:pt x="112070" y="110463"/>
                </a:lnTo>
                <a:lnTo>
                  <a:pt x="132702" y="110947"/>
                </a:lnTo>
                <a:lnTo>
                  <a:pt x="142585" y="112029"/>
                </a:lnTo>
                <a:lnTo>
                  <a:pt x="152031" y="113703"/>
                </a:lnTo>
                <a:lnTo>
                  <a:pt x="161186" y="115771"/>
                </a:lnTo>
                <a:lnTo>
                  <a:pt x="170147" y="117150"/>
                </a:lnTo>
                <a:lnTo>
                  <a:pt x="178979" y="118069"/>
                </a:lnTo>
                <a:lnTo>
                  <a:pt x="187724" y="118682"/>
                </a:lnTo>
                <a:lnTo>
                  <a:pt x="196411" y="120043"/>
                </a:lnTo>
                <a:lnTo>
                  <a:pt x="205060" y="121903"/>
                </a:lnTo>
                <a:lnTo>
                  <a:pt x="213684" y="124095"/>
                </a:lnTo>
                <a:lnTo>
                  <a:pt x="221338" y="126509"/>
                </a:lnTo>
                <a:lnTo>
                  <a:pt x="228346" y="129071"/>
                </a:lnTo>
                <a:lnTo>
                  <a:pt x="234923" y="131732"/>
                </a:lnTo>
                <a:lnTo>
                  <a:pt x="240260" y="134458"/>
                </a:lnTo>
                <a:lnTo>
                  <a:pt x="253275" y="142845"/>
                </a:lnTo>
                <a:lnTo>
                  <a:pt x="258209" y="145677"/>
                </a:lnTo>
                <a:lnTo>
                  <a:pt x="263404" y="148517"/>
                </a:lnTo>
                <a:lnTo>
                  <a:pt x="266867" y="151363"/>
                </a:lnTo>
                <a:lnTo>
                  <a:pt x="269176" y="154213"/>
                </a:lnTo>
                <a:lnTo>
                  <a:pt x="270716" y="157065"/>
                </a:lnTo>
                <a:lnTo>
                  <a:pt x="272426" y="162775"/>
                </a:lnTo>
                <a:lnTo>
                  <a:pt x="273186" y="169440"/>
                </a:lnTo>
                <a:lnTo>
                  <a:pt x="273389" y="173884"/>
                </a:lnTo>
                <a:lnTo>
                  <a:pt x="273524" y="178752"/>
                </a:lnTo>
                <a:lnTo>
                  <a:pt x="272661" y="182950"/>
                </a:lnTo>
                <a:lnTo>
                  <a:pt x="269163" y="190154"/>
                </a:lnTo>
                <a:lnTo>
                  <a:pt x="264433" y="199071"/>
                </a:lnTo>
                <a:lnTo>
                  <a:pt x="261838" y="204115"/>
                </a:lnTo>
                <a:lnTo>
                  <a:pt x="258204" y="208431"/>
                </a:lnTo>
                <a:lnTo>
                  <a:pt x="253875" y="212261"/>
                </a:lnTo>
                <a:lnTo>
                  <a:pt x="249085" y="215766"/>
                </a:lnTo>
                <a:lnTo>
                  <a:pt x="236142" y="224742"/>
                </a:lnTo>
                <a:lnTo>
                  <a:pt x="228690" y="229802"/>
                </a:lnTo>
                <a:lnTo>
                  <a:pt x="220865" y="234128"/>
                </a:lnTo>
                <a:lnTo>
                  <a:pt x="212790" y="237964"/>
                </a:lnTo>
                <a:lnTo>
                  <a:pt x="204550" y="241475"/>
                </a:lnTo>
                <a:lnTo>
                  <a:pt x="196199" y="243815"/>
                </a:lnTo>
                <a:lnTo>
                  <a:pt x="187774" y="245375"/>
                </a:lnTo>
                <a:lnTo>
                  <a:pt x="179300" y="246415"/>
                </a:lnTo>
                <a:lnTo>
                  <a:pt x="170793" y="248061"/>
                </a:lnTo>
                <a:lnTo>
                  <a:pt x="162264" y="250111"/>
                </a:lnTo>
                <a:lnTo>
                  <a:pt x="153721" y="252429"/>
                </a:lnTo>
                <a:lnTo>
                  <a:pt x="144215" y="253976"/>
                </a:lnTo>
                <a:lnTo>
                  <a:pt x="134068" y="255006"/>
                </a:lnTo>
                <a:lnTo>
                  <a:pt x="123493" y="255693"/>
                </a:lnTo>
                <a:lnTo>
                  <a:pt x="112633" y="256151"/>
                </a:lnTo>
                <a:lnTo>
                  <a:pt x="81051" y="256796"/>
                </a:lnTo>
                <a:lnTo>
                  <a:pt x="65575" y="256947"/>
                </a:lnTo>
                <a:lnTo>
                  <a:pt x="57829" y="256035"/>
                </a:lnTo>
                <a:lnTo>
                  <a:pt x="49807" y="254474"/>
                </a:lnTo>
                <a:lnTo>
                  <a:pt x="41602" y="252481"/>
                </a:lnTo>
                <a:lnTo>
                  <a:pt x="35179" y="251153"/>
                </a:lnTo>
                <a:lnTo>
                  <a:pt x="29945" y="250267"/>
                </a:lnTo>
                <a:lnTo>
                  <a:pt x="25503" y="249676"/>
                </a:lnTo>
                <a:lnTo>
                  <a:pt x="21589" y="247377"/>
                </a:lnTo>
                <a:lnTo>
                  <a:pt x="14700" y="239743"/>
                </a:lnTo>
                <a:lnTo>
                  <a:pt x="8464" y="232540"/>
                </a:lnTo>
                <a:lnTo>
                  <a:pt x="5467" y="229286"/>
                </a:lnTo>
                <a:lnTo>
                  <a:pt x="3469" y="226164"/>
                </a:lnTo>
                <a:lnTo>
                  <a:pt x="1250" y="220155"/>
                </a:lnTo>
                <a:lnTo>
                  <a:pt x="263" y="214310"/>
                </a:lnTo>
                <a:lnTo>
                  <a:pt x="0" y="211417"/>
                </a:lnTo>
                <a:lnTo>
                  <a:pt x="777" y="207584"/>
                </a:lnTo>
                <a:lnTo>
                  <a:pt x="2248" y="203124"/>
                </a:lnTo>
                <a:lnTo>
                  <a:pt x="4181" y="198245"/>
                </a:lnTo>
                <a:lnTo>
                  <a:pt x="8868" y="190284"/>
                </a:lnTo>
                <a:lnTo>
                  <a:pt x="14127" y="183571"/>
                </a:lnTo>
                <a:lnTo>
                  <a:pt x="19639" y="177412"/>
                </a:lnTo>
                <a:lnTo>
                  <a:pt x="21490" y="174437"/>
                </a:lnTo>
                <a:lnTo>
                  <a:pt x="22724" y="171500"/>
                </a:lnTo>
                <a:lnTo>
                  <a:pt x="25191" y="1627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0"/>
          <p:cNvSpPr/>
          <p:nvPr/>
        </p:nvSpPr>
        <p:spPr>
          <a:xfrm>
            <a:off x="697229" y="2434589"/>
            <a:ext cx="60009" cy="154264"/>
          </a:xfrm>
          <a:custGeom>
            <a:avLst/>
            <a:gdLst/>
            <a:ahLst/>
            <a:cxnLst/>
            <a:rect l="0" t="0" r="0" b="0"/>
            <a:pathLst>
              <a:path w="60009" h="154264">
                <a:moveTo>
                  <a:pt x="0" y="0"/>
                </a:moveTo>
                <a:lnTo>
                  <a:pt x="0" y="25789"/>
                </a:lnTo>
                <a:lnTo>
                  <a:pt x="953" y="30528"/>
                </a:lnTo>
                <a:lnTo>
                  <a:pt x="2540" y="35592"/>
                </a:lnTo>
                <a:lnTo>
                  <a:pt x="4551" y="40874"/>
                </a:lnTo>
                <a:lnTo>
                  <a:pt x="6844" y="46299"/>
                </a:lnTo>
                <a:lnTo>
                  <a:pt x="9326" y="51821"/>
                </a:lnTo>
                <a:lnTo>
                  <a:pt x="11932" y="57408"/>
                </a:lnTo>
                <a:lnTo>
                  <a:pt x="13670" y="63037"/>
                </a:lnTo>
                <a:lnTo>
                  <a:pt x="14828" y="68695"/>
                </a:lnTo>
                <a:lnTo>
                  <a:pt x="15601" y="74372"/>
                </a:lnTo>
                <a:lnTo>
                  <a:pt x="18021" y="80061"/>
                </a:lnTo>
                <a:lnTo>
                  <a:pt x="21539" y="85760"/>
                </a:lnTo>
                <a:lnTo>
                  <a:pt x="25789" y="91463"/>
                </a:lnTo>
                <a:lnTo>
                  <a:pt x="28623" y="97170"/>
                </a:lnTo>
                <a:lnTo>
                  <a:pt x="30512" y="102881"/>
                </a:lnTo>
                <a:lnTo>
                  <a:pt x="31772" y="108592"/>
                </a:lnTo>
                <a:lnTo>
                  <a:pt x="33564" y="114305"/>
                </a:lnTo>
                <a:lnTo>
                  <a:pt x="35711" y="120018"/>
                </a:lnTo>
                <a:lnTo>
                  <a:pt x="38095" y="125733"/>
                </a:lnTo>
                <a:lnTo>
                  <a:pt x="40637" y="129542"/>
                </a:lnTo>
                <a:lnTo>
                  <a:pt x="43284" y="132081"/>
                </a:lnTo>
                <a:lnTo>
                  <a:pt x="46001" y="133774"/>
                </a:lnTo>
                <a:lnTo>
                  <a:pt x="47812" y="135856"/>
                </a:lnTo>
                <a:lnTo>
                  <a:pt x="49020" y="138196"/>
                </a:lnTo>
                <a:lnTo>
                  <a:pt x="49825" y="140708"/>
                </a:lnTo>
                <a:lnTo>
                  <a:pt x="51314" y="143336"/>
                </a:lnTo>
                <a:lnTo>
                  <a:pt x="53260" y="146040"/>
                </a:lnTo>
                <a:lnTo>
                  <a:pt x="59973" y="154263"/>
                </a:lnTo>
                <a:lnTo>
                  <a:pt x="60008" y="1371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1"/>
          <p:cNvSpPr/>
          <p:nvPr/>
        </p:nvSpPr>
        <p:spPr>
          <a:xfrm>
            <a:off x="662939" y="2306002"/>
            <a:ext cx="8574" cy="17146"/>
          </a:xfrm>
          <a:custGeom>
            <a:avLst/>
            <a:gdLst/>
            <a:ahLst/>
            <a:cxnLst/>
            <a:rect l="0" t="0" r="0" b="0"/>
            <a:pathLst>
              <a:path w="8574" h="17146">
                <a:moveTo>
                  <a:pt x="0" y="17145"/>
                </a:moveTo>
                <a:lnTo>
                  <a:pt x="0" y="9764"/>
                </a:lnTo>
                <a:lnTo>
                  <a:pt x="953" y="8415"/>
                </a:lnTo>
                <a:lnTo>
                  <a:pt x="2540" y="6562"/>
                </a:lnTo>
                <a:lnTo>
                  <a:pt x="857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2"/>
          <p:cNvSpPr/>
          <p:nvPr/>
        </p:nvSpPr>
        <p:spPr>
          <a:xfrm>
            <a:off x="757237" y="2426176"/>
            <a:ext cx="240031" cy="197010"/>
          </a:xfrm>
          <a:custGeom>
            <a:avLst/>
            <a:gdLst/>
            <a:ahLst/>
            <a:cxnLst/>
            <a:rect l="0" t="0" r="0" b="0"/>
            <a:pathLst>
              <a:path w="240031" h="197010">
                <a:moveTo>
                  <a:pt x="0" y="8413"/>
                </a:moveTo>
                <a:lnTo>
                  <a:pt x="12770" y="21184"/>
                </a:lnTo>
                <a:lnTo>
                  <a:pt x="15181" y="24547"/>
                </a:lnTo>
                <a:lnTo>
                  <a:pt x="17741" y="28694"/>
                </a:lnTo>
                <a:lnTo>
                  <a:pt x="20399" y="33364"/>
                </a:lnTo>
                <a:lnTo>
                  <a:pt x="25894" y="43632"/>
                </a:lnTo>
                <a:lnTo>
                  <a:pt x="28693" y="49038"/>
                </a:lnTo>
                <a:lnTo>
                  <a:pt x="31511" y="53594"/>
                </a:lnTo>
                <a:lnTo>
                  <a:pt x="34342" y="57584"/>
                </a:lnTo>
                <a:lnTo>
                  <a:pt x="37182" y="61196"/>
                </a:lnTo>
                <a:lnTo>
                  <a:pt x="39076" y="65510"/>
                </a:lnTo>
                <a:lnTo>
                  <a:pt x="40338" y="70290"/>
                </a:lnTo>
                <a:lnTo>
                  <a:pt x="41179" y="75382"/>
                </a:lnTo>
                <a:lnTo>
                  <a:pt x="42693" y="80682"/>
                </a:lnTo>
                <a:lnTo>
                  <a:pt x="44654" y="86120"/>
                </a:lnTo>
                <a:lnTo>
                  <a:pt x="46915" y="91650"/>
                </a:lnTo>
                <a:lnTo>
                  <a:pt x="48421" y="96289"/>
                </a:lnTo>
                <a:lnTo>
                  <a:pt x="49426" y="100335"/>
                </a:lnTo>
                <a:lnTo>
                  <a:pt x="50096" y="103985"/>
                </a:lnTo>
                <a:lnTo>
                  <a:pt x="51495" y="108323"/>
                </a:lnTo>
                <a:lnTo>
                  <a:pt x="53380" y="113119"/>
                </a:lnTo>
                <a:lnTo>
                  <a:pt x="55589" y="118222"/>
                </a:lnTo>
                <a:lnTo>
                  <a:pt x="58014" y="122577"/>
                </a:lnTo>
                <a:lnTo>
                  <a:pt x="60584" y="126432"/>
                </a:lnTo>
                <a:lnTo>
                  <a:pt x="63249" y="129956"/>
                </a:lnTo>
                <a:lnTo>
                  <a:pt x="65979" y="132304"/>
                </a:lnTo>
                <a:lnTo>
                  <a:pt x="68751" y="133870"/>
                </a:lnTo>
                <a:lnTo>
                  <a:pt x="71551" y="134913"/>
                </a:lnTo>
                <a:lnTo>
                  <a:pt x="73418" y="136562"/>
                </a:lnTo>
                <a:lnTo>
                  <a:pt x="74663" y="138613"/>
                </a:lnTo>
                <a:lnTo>
                  <a:pt x="77109" y="145453"/>
                </a:lnTo>
                <a:lnTo>
                  <a:pt x="77149" y="138182"/>
                </a:lnTo>
                <a:lnTo>
                  <a:pt x="72601" y="132800"/>
                </a:lnTo>
                <a:lnTo>
                  <a:pt x="71260" y="129438"/>
                </a:lnTo>
                <a:lnTo>
                  <a:pt x="70367" y="125292"/>
                </a:lnTo>
                <a:lnTo>
                  <a:pt x="69771" y="120622"/>
                </a:lnTo>
                <a:lnTo>
                  <a:pt x="69374" y="116557"/>
                </a:lnTo>
                <a:lnTo>
                  <a:pt x="69109" y="112894"/>
                </a:lnTo>
                <a:lnTo>
                  <a:pt x="68933" y="109500"/>
                </a:lnTo>
                <a:lnTo>
                  <a:pt x="69768" y="105332"/>
                </a:lnTo>
                <a:lnTo>
                  <a:pt x="71277" y="100648"/>
                </a:lnTo>
                <a:lnTo>
                  <a:pt x="73235" y="95621"/>
                </a:lnTo>
                <a:lnTo>
                  <a:pt x="74541" y="90364"/>
                </a:lnTo>
                <a:lnTo>
                  <a:pt x="75411" y="84955"/>
                </a:lnTo>
                <a:lnTo>
                  <a:pt x="75992" y="79444"/>
                </a:lnTo>
                <a:lnTo>
                  <a:pt x="77331" y="74817"/>
                </a:lnTo>
                <a:lnTo>
                  <a:pt x="79177" y="70780"/>
                </a:lnTo>
                <a:lnTo>
                  <a:pt x="81359" y="67136"/>
                </a:lnTo>
                <a:lnTo>
                  <a:pt x="83767" y="62802"/>
                </a:lnTo>
                <a:lnTo>
                  <a:pt x="88982" y="52906"/>
                </a:lnTo>
                <a:lnTo>
                  <a:pt x="91706" y="48553"/>
                </a:lnTo>
                <a:lnTo>
                  <a:pt x="94475" y="44698"/>
                </a:lnTo>
                <a:lnTo>
                  <a:pt x="97273" y="41176"/>
                </a:lnTo>
                <a:lnTo>
                  <a:pt x="101044" y="36922"/>
                </a:lnTo>
                <a:lnTo>
                  <a:pt x="110313" y="27117"/>
                </a:lnTo>
                <a:lnTo>
                  <a:pt x="131095" y="5944"/>
                </a:lnTo>
                <a:lnTo>
                  <a:pt x="135022" y="3910"/>
                </a:lnTo>
                <a:lnTo>
                  <a:pt x="139544" y="2553"/>
                </a:lnTo>
                <a:lnTo>
                  <a:pt x="144465" y="1649"/>
                </a:lnTo>
                <a:lnTo>
                  <a:pt x="149650" y="1046"/>
                </a:lnTo>
                <a:lnTo>
                  <a:pt x="155011" y="645"/>
                </a:lnTo>
                <a:lnTo>
                  <a:pt x="165096" y="198"/>
                </a:lnTo>
                <a:lnTo>
                  <a:pt x="172754" y="0"/>
                </a:lnTo>
                <a:lnTo>
                  <a:pt x="177082" y="900"/>
                </a:lnTo>
                <a:lnTo>
                  <a:pt x="181872" y="2452"/>
                </a:lnTo>
                <a:lnTo>
                  <a:pt x="186970" y="4439"/>
                </a:lnTo>
                <a:lnTo>
                  <a:pt x="191322" y="6716"/>
                </a:lnTo>
                <a:lnTo>
                  <a:pt x="198697" y="11787"/>
                </a:lnTo>
                <a:lnTo>
                  <a:pt x="205150" y="17215"/>
                </a:lnTo>
                <a:lnTo>
                  <a:pt x="208204" y="19996"/>
                </a:lnTo>
                <a:lnTo>
                  <a:pt x="211193" y="23756"/>
                </a:lnTo>
                <a:lnTo>
                  <a:pt x="214138" y="28167"/>
                </a:lnTo>
                <a:lnTo>
                  <a:pt x="217053" y="33012"/>
                </a:lnTo>
                <a:lnTo>
                  <a:pt x="219950" y="38147"/>
                </a:lnTo>
                <a:lnTo>
                  <a:pt x="225708" y="48934"/>
                </a:lnTo>
                <a:lnTo>
                  <a:pt x="227624" y="53525"/>
                </a:lnTo>
                <a:lnTo>
                  <a:pt x="228902" y="57537"/>
                </a:lnTo>
                <a:lnTo>
                  <a:pt x="229754" y="61165"/>
                </a:lnTo>
                <a:lnTo>
                  <a:pt x="231274" y="65489"/>
                </a:lnTo>
                <a:lnTo>
                  <a:pt x="233240" y="70276"/>
                </a:lnTo>
                <a:lnTo>
                  <a:pt x="235503" y="75373"/>
                </a:lnTo>
                <a:lnTo>
                  <a:pt x="236060" y="80676"/>
                </a:lnTo>
                <a:lnTo>
                  <a:pt x="235478" y="86116"/>
                </a:lnTo>
                <a:lnTo>
                  <a:pt x="234138" y="91648"/>
                </a:lnTo>
                <a:lnTo>
                  <a:pt x="233244" y="97240"/>
                </a:lnTo>
                <a:lnTo>
                  <a:pt x="232649" y="102874"/>
                </a:lnTo>
                <a:lnTo>
                  <a:pt x="232252" y="108535"/>
                </a:lnTo>
                <a:lnTo>
                  <a:pt x="231987" y="114214"/>
                </a:lnTo>
                <a:lnTo>
                  <a:pt x="231693" y="125603"/>
                </a:lnTo>
                <a:lnTo>
                  <a:pt x="231478" y="147932"/>
                </a:lnTo>
                <a:lnTo>
                  <a:pt x="231459" y="172913"/>
                </a:lnTo>
                <a:lnTo>
                  <a:pt x="232411" y="175230"/>
                </a:lnTo>
                <a:lnTo>
                  <a:pt x="233998" y="176775"/>
                </a:lnTo>
                <a:lnTo>
                  <a:pt x="236009" y="177804"/>
                </a:lnTo>
                <a:lnTo>
                  <a:pt x="237349" y="179443"/>
                </a:lnTo>
                <a:lnTo>
                  <a:pt x="238243" y="181488"/>
                </a:lnTo>
                <a:lnTo>
                  <a:pt x="239236" y="186301"/>
                </a:lnTo>
                <a:lnTo>
                  <a:pt x="239677" y="191614"/>
                </a:lnTo>
                <a:lnTo>
                  <a:pt x="240030" y="1970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3"/>
          <p:cNvSpPr/>
          <p:nvPr/>
        </p:nvSpPr>
        <p:spPr>
          <a:xfrm>
            <a:off x="1163778" y="2221618"/>
            <a:ext cx="304977" cy="384422"/>
          </a:xfrm>
          <a:custGeom>
            <a:avLst/>
            <a:gdLst/>
            <a:ahLst/>
            <a:cxnLst/>
            <a:rect l="0" t="0" r="0" b="0"/>
            <a:pathLst>
              <a:path w="304977" h="384422">
                <a:moveTo>
                  <a:pt x="4939" y="384421"/>
                </a:moveTo>
                <a:lnTo>
                  <a:pt x="388" y="379871"/>
                </a:lnTo>
                <a:lnTo>
                  <a:pt x="0" y="378530"/>
                </a:lnTo>
                <a:lnTo>
                  <a:pt x="694" y="377636"/>
                </a:lnTo>
                <a:lnTo>
                  <a:pt x="2109" y="377041"/>
                </a:lnTo>
                <a:lnTo>
                  <a:pt x="8651" y="371651"/>
                </a:lnTo>
                <a:lnTo>
                  <a:pt x="10271" y="369240"/>
                </a:lnTo>
                <a:lnTo>
                  <a:pt x="12071" y="364022"/>
                </a:lnTo>
                <a:lnTo>
                  <a:pt x="14456" y="361297"/>
                </a:lnTo>
                <a:lnTo>
                  <a:pt x="22186" y="355729"/>
                </a:lnTo>
                <a:lnTo>
                  <a:pt x="25010" y="352911"/>
                </a:lnTo>
                <a:lnTo>
                  <a:pt x="26892" y="350079"/>
                </a:lnTo>
                <a:lnTo>
                  <a:pt x="29936" y="344393"/>
                </a:lnTo>
                <a:lnTo>
                  <a:pt x="37005" y="334885"/>
                </a:lnTo>
                <a:lnTo>
                  <a:pt x="42368" y="325575"/>
                </a:lnTo>
                <a:lnTo>
                  <a:pt x="45386" y="315088"/>
                </a:lnTo>
                <a:lnTo>
                  <a:pt x="47680" y="304077"/>
                </a:lnTo>
                <a:lnTo>
                  <a:pt x="51875" y="292832"/>
                </a:lnTo>
                <a:lnTo>
                  <a:pt x="56915" y="284025"/>
                </a:lnTo>
                <a:lnTo>
                  <a:pt x="59592" y="280343"/>
                </a:lnTo>
                <a:lnTo>
                  <a:pt x="62567" y="268632"/>
                </a:lnTo>
                <a:lnTo>
                  <a:pt x="63360" y="261509"/>
                </a:lnTo>
                <a:lnTo>
                  <a:pt x="63889" y="254855"/>
                </a:lnTo>
                <a:lnTo>
                  <a:pt x="64241" y="248514"/>
                </a:lnTo>
                <a:lnTo>
                  <a:pt x="64476" y="242381"/>
                </a:lnTo>
                <a:lnTo>
                  <a:pt x="67277" y="230487"/>
                </a:lnTo>
                <a:lnTo>
                  <a:pt x="70745" y="218852"/>
                </a:lnTo>
                <a:lnTo>
                  <a:pt x="72286" y="207330"/>
                </a:lnTo>
                <a:lnTo>
                  <a:pt x="72971" y="195859"/>
                </a:lnTo>
                <a:lnTo>
                  <a:pt x="73154" y="190133"/>
                </a:lnTo>
                <a:lnTo>
                  <a:pt x="75897" y="178691"/>
                </a:lnTo>
                <a:lnTo>
                  <a:pt x="80291" y="166303"/>
                </a:lnTo>
                <a:lnTo>
                  <a:pt x="85419" y="151273"/>
                </a:lnTo>
                <a:lnTo>
                  <a:pt x="87167" y="144217"/>
                </a:lnTo>
                <a:lnTo>
                  <a:pt x="88333" y="137607"/>
                </a:lnTo>
                <a:lnTo>
                  <a:pt x="89110" y="131296"/>
                </a:lnTo>
                <a:lnTo>
                  <a:pt x="90580" y="125184"/>
                </a:lnTo>
                <a:lnTo>
                  <a:pt x="94754" y="113312"/>
                </a:lnTo>
                <a:lnTo>
                  <a:pt x="97244" y="101686"/>
                </a:lnTo>
                <a:lnTo>
                  <a:pt x="98351" y="90169"/>
                </a:lnTo>
                <a:lnTo>
                  <a:pt x="98843" y="78700"/>
                </a:lnTo>
                <a:lnTo>
                  <a:pt x="99927" y="73927"/>
                </a:lnTo>
                <a:lnTo>
                  <a:pt x="103671" y="66084"/>
                </a:lnTo>
                <a:lnTo>
                  <a:pt x="105970" y="56883"/>
                </a:lnTo>
                <a:lnTo>
                  <a:pt x="106992" y="47396"/>
                </a:lnTo>
                <a:lnTo>
                  <a:pt x="107446" y="40005"/>
                </a:lnTo>
                <a:lnTo>
                  <a:pt x="108519" y="36701"/>
                </a:lnTo>
                <a:lnTo>
                  <a:pt x="113629" y="27499"/>
                </a:lnTo>
                <a:lnTo>
                  <a:pt x="115158" y="21637"/>
                </a:lnTo>
                <a:lnTo>
                  <a:pt x="116019" y="12982"/>
                </a:lnTo>
                <a:lnTo>
                  <a:pt x="117092" y="11065"/>
                </a:lnTo>
                <a:lnTo>
                  <a:pt x="118760" y="9787"/>
                </a:lnTo>
                <a:lnTo>
                  <a:pt x="120825" y="8935"/>
                </a:lnTo>
                <a:lnTo>
                  <a:pt x="122201" y="7415"/>
                </a:lnTo>
                <a:lnTo>
                  <a:pt x="123119" y="5449"/>
                </a:lnTo>
                <a:lnTo>
                  <a:pt x="124592" y="0"/>
                </a:lnTo>
                <a:lnTo>
                  <a:pt x="124712" y="506"/>
                </a:lnTo>
                <a:lnTo>
                  <a:pt x="124944" y="11464"/>
                </a:lnTo>
                <a:lnTo>
                  <a:pt x="124953" y="31905"/>
                </a:lnTo>
                <a:lnTo>
                  <a:pt x="126858" y="37016"/>
                </a:lnTo>
                <a:lnTo>
                  <a:pt x="134055" y="47774"/>
                </a:lnTo>
                <a:lnTo>
                  <a:pt x="141064" y="56365"/>
                </a:lnTo>
                <a:lnTo>
                  <a:pt x="144267" y="59990"/>
                </a:lnTo>
                <a:lnTo>
                  <a:pt x="146401" y="64311"/>
                </a:lnTo>
                <a:lnTo>
                  <a:pt x="150359" y="79495"/>
                </a:lnTo>
                <a:lnTo>
                  <a:pt x="159747" y="104232"/>
                </a:lnTo>
                <a:lnTo>
                  <a:pt x="162437" y="111904"/>
                </a:lnTo>
                <a:lnTo>
                  <a:pt x="166135" y="118923"/>
                </a:lnTo>
                <a:lnTo>
                  <a:pt x="170506" y="125508"/>
                </a:lnTo>
                <a:lnTo>
                  <a:pt x="175324" y="131802"/>
                </a:lnTo>
                <a:lnTo>
                  <a:pt x="179489" y="138856"/>
                </a:lnTo>
                <a:lnTo>
                  <a:pt x="183218" y="146416"/>
                </a:lnTo>
                <a:lnTo>
                  <a:pt x="186657" y="154314"/>
                </a:lnTo>
                <a:lnTo>
                  <a:pt x="188949" y="162437"/>
                </a:lnTo>
                <a:lnTo>
                  <a:pt x="190478" y="170709"/>
                </a:lnTo>
                <a:lnTo>
                  <a:pt x="191496" y="179081"/>
                </a:lnTo>
                <a:lnTo>
                  <a:pt x="194080" y="186568"/>
                </a:lnTo>
                <a:lnTo>
                  <a:pt x="197708" y="193465"/>
                </a:lnTo>
                <a:lnTo>
                  <a:pt x="202032" y="199967"/>
                </a:lnTo>
                <a:lnTo>
                  <a:pt x="205867" y="207159"/>
                </a:lnTo>
                <a:lnTo>
                  <a:pt x="209376" y="214812"/>
                </a:lnTo>
                <a:lnTo>
                  <a:pt x="212668" y="222771"/>
                </a:lnTo>
                <a:lnTo>
                  <a:pt x="216767" y="229982"/>
                </a:lnTo>
                <a:lnTo>
                  <a:pt x="221405" y="236694"/>
                </a:lnTo>
                <a:lnTo>
                  <a:pt x="226402" y="243074"/>
                </a:lnTo>
                <a:lnTo>
                  <a:pt x="230686" y="249233"/>
                </a:lnTo>
                <a:lnTo>
                  <a:pt x="237986" y="261155"/>
                </a:lnTo>
                <a:lnTo>
                  <a:pt x="244405" y="272804"/>
                </a:lnTo>
                <a:lnTo>
                  <a:pt x="251386" y="284331"/>
                </a:lnTo>
                <a:lnTo>
                  <a:pt x="260839" y="295804"/>
                </a:lnTo>
                <a:lnTo>
                  <a:pt x="266310" y="304714"/>
                </a:lnTo>
                <a:lnTo>
                  <a:pt x="269694" y="312801"/>
                </a:lnTo>
                <a:lnTo>
                  <a:pt x="274373" y="322745"/>
                </a:lnTo>
                <a:lnTo>
                  <a:pt x="277087" y="330975"/>
                </a:lnTo>
                <a:lnTo>
                  <a:pt x="277811" y="334503"/>
                </a:lnTo>
                <a:lnTo>
                  <a:pt x="279246" y="336855"/>
                </a:lnTo>
                <a:lnTo>
                  <a:pt x="281156" y="338423"/>
                </a:lnTo>
                <a:lnTo>
                  <a:pt x="283381" y="339468"/>
                </a:lnTo>
                <a:lnTo>
                  <a:pt x="284864" y="341118"/>
                </a:lnTo>
                <a:lnTo>
                  <a:pt x="285853" y="343170"/>
                </a:lnTo>
                <a:lnTo>
                  <a:pt x="286513" y="345491"/>
                </a:lnTo>
                <a:lnTo>
                  <a:pt x="287905" y="347038"/>
                </a:lnTo>
                <a:lnTo>
                  <a:pt x="289785" y="348069"/>
                </a:lnTo>
                <a:lnTo>
                  <a:pt x="296017" y="350011"/>
                </a:lnTo>
                <a:lnTo>
                  <a:pt x="304976" y="3501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4"/>
          <p:cNvSpPr/>
          <p:nvPr/>
        </p:nvSpPr>
        <p:spPr>
          <a:xfrm>
            <a:off x="1177289" y="2434589"/>
            <a:ext cx="231459" cy="42864"/>
          </a:xfrm>
          <a:custGeom>
            <a:avLst/>
            <a:gdLst/>
            <a:ahLst/>
            <a:cxnLst/>
            <a:rect l="0" t="0" r="0" b="0"/>
            <a:pathLst>
              <a:path w="231459" h="42864">
                <a:moveTo>
                  <a:pt x="0" y="42863"/>
                </a:moveTo>
                <a:lnTo>
                  <a:pt x="0" y="35482"/>
                </a:lnTo>
                <a:lnTo>
                  <a:pt x="953" y="35085"/>
                </a:lnTo>
                <a:lnTo>
                  <a:pt x="6844" y="34526"/>
                </a:lnTo>
                <a:lnTo>
                  <a:pt x="11932" y="34395"/>
                </a:lnTo>
                <a:lnTo>
                  <a:pt x="24702" y="34322"/>
                </a:lnTo>
                <a:lnTo>
                  <a:pt x="29803" y="33359"/>
                </a:lnTo>
                <a:lnTo>
                  <a:pt x="35109" y="31764"/>
                </a:lnTo>
                <a:lnTo>
                  <a:pt x="40551" y="29749"/>
                </a:lnTo>
                <a:lnTo>
                  <a:pt x="47037" y="28405"/>
                </a:lnTo>
                <a:lnTo>
                  <a:pt x="54218" y="27510"/>
                </a:lnTo>
                <a:lnTo>
                  <a:pt x="61863" y="26912"/>
                </a:lnTo>
                <a:lnTo>
                  <a:pt x="70770" y="25562"/>
                </a:lnTo>
                <a:lnTo>
                  <a:pt x="80517" y="23709"/>
                </a:lnTo>
                <a:lnTo>
                  <a:pt x="90826" y="21521"/>
                </a:lnTo>
                <a:lnTo>
                  <a:pt x="101508" y="20063"/>
                </a:lnTo>
                <a:lnTo>
                  <a:pt x="112440" y="19090"/>
                </a:lnTo>
                <a:lnTo>
                  <a:pt x="123537" y="18442"/>
                </a:lnTo>
                <a:lnTo>
                  <a:pt x="133793" y="17057"/>
                </a:lnTo>
                <a:lnTo>
                  <a:pt x="143488" y="15182"/>
                </a:lnTo>
                <a:lnTo>
                  <a:pt x="152809" y="12979"/>
                </a:lnTo>
                <a:lnTo>
                  <a:pt x="160928" y="11510"/>
                </a:lnTo>
                <a:lnTo>
                  <a:pt x="168245" y="10531"/>
                </a:lnTo>
                <a:lnTo>
                  <a:pt x="175029" y="9879"/>
                </a:lnTo>
                <a:lnTo>
                  <a:pt x="182409" y="9443"/>
                </a:lnTo>
                <a:lnTo>
                  <a:pt x="198228" y="8960"/>
                </a:lnTo>
                <a:lnTo>
                  <a:pt x="214098" y="8688"/>
                </a:lnTo>
                <a:lnTo>
                  <a:pt x="217980" y="7697"/>
                </a:lnTo>
                <a:lnTo>
                  <a:pt x="221520" y="6084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5"/>
          <p:cNvSpPr/>
          <p:nvPr/>
        </p:nvSpPr>
        <p:spPr>
          <a:xfrm>
            <a:off x="1640204" y="2357437"/>
            <a:ext cx="214314" cy="17143"/>
          </a:xfrm>
          <a:custGeom>
            <a:avLst/>
            <a:gdLst/>
            <a:ahLst/>
            <a:cxnLst/>
            <a:rect l="0" t="0" r="0" b="0"/>
            <a:pathLst>
              <a:path w="214314" h="17143">
                <a:moveTo>
                  <a:pt x="0" y="8573"/>
                </a:moveTo>
                <a:lnTo>
                  <a:pt x="0" y="16792"/>
                </a:lnTo>
                <a:lnTo>
                  <a:pt x="4552" y="17040"/>
                </a:lnTo>
                <a:lnTo>
                  <a:pt x="20152" y="17136"/>
                </a:lnTo>
                <a:lnTo>
                  <a:pt x="37721" y="17142"/>
                </a:lnTo>
                <a:lnTo>
                  <a:pt x="45150" y="16191"/>
                </a:lnTo>
                <a:lnTo>
                  <a:pt x="52960" y="14604"/>
                </a:lnTo>
                <a:lnTo>
                  <a:pt x="61025" y="12594"/>
                </a:lnTo>
                <a:lnTo>
                  <a:pt x="68306" y="11253"/>
                </a:lnTo>
                <a:lnTo>
                  <a:pt x="75065" y="10360"/>
                </a:lnTo>
                <a:lnTo>
                  <a:pt x="81476" y="9764"/>
                </a:lnTo>
                <a:lnTo>
                  <a:pt x="87655" y="9367"/>
                </a:lnTo>
                <a:lnTo>
                  <a:pt x="99601" y="8925"/>
                </a:lnTo>
                <a:lnTo>
                  <a:pt x="106405" y="7856"/>
                </a:lnTo>
                <a:lnTo>
                  <a:pt x="113799" y="6190"/>
                </a:lnTo>
                <a:lnTo>
                  <a:pt x="121586" y="4126"/>
                </a:lnTo>
                <a:lnTo>
                  <a:pt x="127730" y="2751"/>
                </a:lnTo>
                <a:lnTo>
                  <a:pt x="132779" y="1834"/>
                </a:lnTo>
                <a:lnTo>
                  <a:pt x="137097" y="1223"/>
                </a:lnTo>
                <a:lnTo>
                  <a:pt x="141880" y="815"/>
                </a:lnTo>
                <a:lnTo>
                  <a:pt x="146975" y="543"/>
                </a:lnTo>
                <a:lnTo>
                  <a:pt x="160706" y="161"/>
                </a:lnTo>
                <a:lnTo>
                  <a:pt x="195084" y="3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6"/>
          <p:cNvSpPr/>
          <p:nvPr/>
        </p:nvSpPr>
        <p:spPr>
          <a:xfrm>
            <a:off x="1657350" y="2460307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17145"/>
                </a:moveTo>
                <a:lnTo>
                  <a:pt x="4550" y="12594"/>
                </a:lnTo>
                <a:lnTo>
                  <a:pt x="6843" y="11253"/>
                </a:lnTo>
                <a:lnTo>
                  <a:pt x="9325" y="10360"/>
                </a:lnTo>
                <a:lnTo>
                  <a:pt x="11931" y="9764"/>
                </a:lnTo>
                <a:lnTo>
                  <a:pt x="15574" y="9367"/>
                </a:lnTo>
                <a:lnTo>
                  <a:pt x="19908" y="9102"/>
                </a:lnTo>
                <a:lnTo>
                  <a:pt x="29803" y="8808"/>
                </a:lnTo>
                <a:lnTo>
                  <a:pt x="71191" y="8586"/>
                </a:lnTo>
                <a:lnTo>
                  <a:pt x="78893" y="8582"/>
                </a:lnTo>
                <a:lnTo>
                  <a:pt x="85933" y="7626"/>
                </a:lnTo>
                <a:lnTo>
                  <a:pt x="92531" y="6037"/>
                </a:lnTo>
                <a:lnTo>
                  <a:pt x="98835" y="4024"/>
                </a:lnTo>
                <a:lnTo>
                  <a:pt x="104942" y="2683"/>
                </a:lnTo>
                <a:lnTo>
                  <a:pt x="110919" y="1789"/>
                </a:lnTo>
                <a:lnTo>
                  <a:pt x="116808" y="1192"/>
                </a:lnTo>
                <a:lnTo>
                  <a:pt x="122639" y="795"/>
                </a:lnTo>
                <a:lnTo>
                  <a:pt x="128432" y="530"/>
                </a:lnTo>
                <a:lnTo>
                  <a:pt x="139948" y="236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7"/>
          <p:cNvSpPr/>
          <p:nvPr/>
        </p:nvSpPr>
        <p:spPr>
          <a:xfrm>
            <a:off x="2240750" y="2065973"/>
            <a:ext cx="411010" cy="142020"/>
          </a:xfrm>
          <a:custGeom>
            <a:avLst/>
            <a:gdLst/>
            <a:ahLst/>
            <a:cxnLst/>
            <a:rect l="0" t="0" r="0" b="0"/>
            <a:pathLst>
              <a:path w="411010" h="142020">
                <a:moveTo>
                  <a:pt x="136689" y="25716"/>
                </a:moveTo>
                <a:lnTo>
                  <a:pt x="136689" y="10116"/>
                </a:lnTo>
                <a:lnTo>
                  <a:pt x="135737" y="9601"/>
                </a:lnTo>
                <a:lnTo>
                  <a:pt x="129309" y="8707"/>
                </a:lnTo>
                <a:lnTo>
                  <a:pt x="128911" y="7710"/>
                </a:lnTo>
                <a:lnTo>
                  <a:pt x="128470" y="4061"/>
                </a:lnTo>
                <a:lnTo>
                  <a:pt x="127400" y="2707"/>
                </a:lnTo>
                <a:lnTo>
                  <a:pt x="125734" y="1804"/>
                </a:lnTo>
                <a:lnTo>
                  <a:pt x="119907" y="105"/>
                </a:lnTo>
                <a:lnTo>
                  <a:pt x="103115" y="2"/>
                </a:lnTo>
                <a:lnTo>
                  <a:pt x="98061" y="0"/>
                </a:lnTo>
                <a:lnTo>
                  <a:pt x="95697" y="952"/>
                </a:lnTo>
                <a:lnTo>
                  <a:pt x="90531" y="4550"/>
                </a:lnTo>
                <a:lnTo>
                  <a:pt x="85059" y="6784"/>
                </a:lnTo>
                <a:lnTo>
                  <a:pt x="82267" y="7380"/>
                </a:lnTo>
                <a:lnTo>
                  <a:pt x="76624" y="10582"/>
                </a:lnTo>
                <a:lnTo>
                  <a:pt x="73786" y="12769"/>
                </a:lnTo>
                <a:lnTo>
                  <a:pt x="68092" y="15200"/>
                </a:lnTo>
                <a:lnTo>
                  <a:pt x="65241" y="15848"/>
                </a:lnTo>
                <a:lnTo>
                  <a:pt x="59532" y="19108"/>
                </a:lnTo>
                <a:lnTo>
                  <a:pt x="56676" y="21311"/>
                </a:lnTo>
                <a:lnTo>
                  <a:pt x="53820" y="23732"/>
                </a:lnTo>
                <a:lnTo>
                  <a:pt x="50963" y="26298"/>
                </a:lnTo>
                <a:lnTo>
                  <a:pt x="45249" y="31690"/>
                </a:lnTo>
                <a:lnTo>
                  <a:pt x="25247" y="51449"/>
                </a:lnTo>
                <a:lnTo>
                  <a:pt x="22389" y="54302"/>
                </a:lnTo>
                <a:lnTo>
                  <a:pt x="20485" y="57156"/>
                </a:lnTo>
                <a:lnTo>
                  <a:pt x="19214" y="60011"/>
                </a:lnTo>
                <a:lnTo>
                  <a:pt x="18368" y="62867"/>
                </a:lnTo>
                <a:lnTo>
                  <a:pt x="16851" y="65724"/>
                </a:lnTo>
                <a:lnTo>
                  <a:pt x="14887" y="68580"/>
                </a:lnTo>
                <a:lnTo>
                  <a:pt x="12626" y="71438"/>
                </a:lnTo>
                <a:lnTo>
                  <a:pt x="10165" y="74295"/>
                </a:lnTo>
                <a:lnTo>
                  <a:pt x="7572" y="77152"/>
                </a:lnTo>
                <a:lnTo>
                  <a:pt x="4891" y="80009"/>
                </a:lnTo>
                <a:lnTo>
                  <a:pt x="3104" y="82867"/>
                </a:lnTo>
                <a:lnTo>
                  <a:pt x="1913" y="85724"/>
                </a:lnTo>
                <a:lnTo>
                  <a:pt x="1118" y="88582"/>
                </a:lnTo>
                <a:lnTo>
                  <a:pt x="589" y="91439"/>
                </a:lnTo>
                <a:lnTo>
                  <a:pt x="236" y="94297"/>
                </a:lnTo>
                <a:lnTo>
                  <a:pt x="0" y="97154"/>
                </a:lnTo>
                <a:lnTo>
                  <a:pt x="796" y="100012"/>
                </a:lnTo>
                <a:lnTo>
                  <a:pt x="2279" y="102869"/>
                </a:lnTo>
                <a:lnTo>
                  <a:pt x="4220" y="105727"/>
                </a:lnTo>
                <a:lnTo>
                  <a:pt x="5514" y="108584"/>
                </a:lnTo>
                <a:lnTo>
                  <a:pt x="6377" y="111441"/>
                </a:lnTo>
                <a:lnTo>
                  <a:pt x="6952" y="114299"/>
                </a:lnTo>
                <a:lnTo>
                  <a:pt x="8288" y="117157"/>
                </a:lnTo>
                <a:lnTo>
                  <a:pt x="10131" y="120014"/>
                </a:lnTo>
                <a:lnTo>
                  <a:pt x="15382" y="126893"/>
                </a:lnTo>
                <a:lnTo>
                  <a:pt x="18640" y="130374"/>
                </a:lnTo>
                <a:lnTo>
                  <a:pt x="20842" y="132636"/>
                </a:lnTo>
                <a:lnTo>
                  <a:pt x="23263" y="134143"/>
                </a:lnTo>
                <a:lnTo>
                  <a:pt x="28493" y="135819"/>
                </a:lnTo>
                <a:lnTo>
                  <a:pt x="36532" y="136563"/>
                </a:lnTo>
                <a:lnTo>
                  <a:pt x="41343" y="136762"/>
                </a:lnTo>
                <a:lnTo>
                  <a:pt x="45503" y="137847"/>
                </a:lnTo>
                <a:lnTo>
                  <a:pt x="52664" y="141592"/>
                </a:lnTo>
                <a:lnTo>
                  <a:pt x="56860" y="142019"/>
                </a:lnTo>
                <a:lnTo>
                  <a:pt x="66602" y="139954"/>
                </a:lnTo>
                <a:lnTo>
                  <a:pt x="78246" y="137987"/>
                </a:lnTo>
                <a:lnTo>
                  <a:pt x="87729" y="137404"/>
                </a:lnTo>
                <a:lnTo>
                  <a:pt x="90714" y="136370"/>
                </a:lnTo>
                <a:lnTo>
                  <a:pt x="96571" y="132681"/>
                </a:lnTo>
                <a:lnTo>
                  <a:pt x="100419" y="130364"/>
                </a:lnTo>
                <a:lnTo>
                  <a:pt x="104889" y="127866"/>
                </a:lnTo>
                <a:lnTo>
                  <a:pt x="109774" y="125249"/>
                </a:lnTo>
                <a:lnTo>
                  <a:pt x="113983" y="122551"/>
                </a:lnTo>
                <a:lnTo>
                  <a:pt x="117742" y="119801"/>
                </a:lnTo>
                <a:lnTo>
                  <a:pt x="121200" y="117014"/>
                </a:lnTo>
                <a:lnTo>
                  <a:pt x="124459" y="114204"/>
                </a:lnTo>
                <a:lnTo>
                  <a:pt x="127583" y="111378"/>
                </a:lnTo>
                <a:lnTo>
                  <a:pt x="133594" y="105699"/>
                </a:lnTo>
                <a:lnTo>
                  <a:pt x="139442" y="99999"/>
                </a:lnTo>
                <a:lnTo>
                  <a:pt x="141382" y="97146"/>
                </a:lnTo>
                <a:lnTo>
                  <a:pt x="142675" y="94291"/>
                </a:lnTo>
                <a:lnTo>
                  <a:pt x="143537" y="91435"/>
                </a:lnTo>
                <a:lnTo>
                  <a:pt x="145065" y="88579"/>
                </a:lnTo>
                <a:lnTo>
                  <a:pt x="147035" y="85722"/>
                </a:lnTo>
                <a:lnTo>
                  <a:pt x="149302" y="82865"/>
                </a:lnTo>
                <a:lnTo>
                  <a:pt x="151765" y="80008"/>
                </a:lnTo>
                <a:lnTo>
                  <a:pt x="154360" y="77151"/>
                </a:lnTo>
                <a:lnTo>
                  <a:pt x="157042" y="74294"/>
                </a:lnTo>
                <a:lnTo>
                  <a:pt x="159783" y="72389"/>
                </a:lnTo>
                <a:lnTo>
                  <a:pt x="165368" y="70272"/>
                </a:lnTo>
                <a:lnTo>
                  <a:pt x="167239" y="68755"/>
                </a:lnTo>
                <a:lnTo>
                  <a:pt x="168486" y="66792"/>
                </a:lnTo>
                <a:lnTo>
                  <a:pt x="169317" y="64530"/>
                </a:lnTo>
                <a:lnTo>
                  <a:pt x="169871" y="62070"/>
                </a:lnTo>
                <a:lnTo>
                  <a:pt x="170241" y="59477"/>
                </a:lnTo>
                <a:lnTo>
                  <a:pt x="170487" y="56796"/>
                </a:lnTo>
                <a:lnTo>
                  <a:pt x="171604" y="54056"/>
                </a:lnTo>
                <a:lnTo>
                  <a:pt x="173300" y="51277"/>
                </a:lnTo>
                <a:lnTo>
                  <a:pt x="178317" y="44524"/>
                </a:lnTo>
                <a:lnTo>
                  <a:pt x="179003" y="41060"/>
                </a:lnTo>
                <a:lnTo>
                  <a:pt x="179186" y="38803"/>
                </a:lnTo>
                <a:lnTo>
                  <a:pt x="178356" y="37299"/>
                </a:lnTo>
                <a:lnTo>
                  <a:pt x="176849" y="36295"/>
                </a:lnTo>
                <a:lnTo>
                  <a:pt x="171081" y="34324"/>
                </a:lnTo>
                <a:lnTo>
                  <a:pt x="175939" y="34296"/>
                </a:lnTo>
                <a:lnTo>
                  <a:pt x="173818" y="34292"/>
                </a:lnTo>
                <a:lnTo>
                  <a:pt x="172872" y="35244"/>
                </a:lnTo>
                <a:lnTo>
                  <a:pt x="172241" y="36831"/>
                </a:lnTo>
                <a:lnTo>
                  <a:pt x="171821" y="38841"/>
                </a:lnTo>
                <a:lnTo>
                  <a:pt x="170588" y="41134"/>
                </a:lnTo>
                <a:lnTo>
                  <a:pt x="168813" y="43615"/>
                </a:lnTo>
                <a:lnTo>
                  <a:pt x="166678" y="46221"/>
                </a:lnTo>
                <a:lnTo>
                  <a:pt x="165254" y="48911"/>
                </a:lnTo>
                <a:lnTo>
                  <a:pt x="164305" y="51657"/>
                </a:lnTo>
                <a:lnTo>
                  <a:pt x="163672" y="54440"/>
                </a:lnTo>
                <a:lnTo>
                  <a:pt x="163251" y="57248"/>
                </a:lnTo>
                <a:lnTo>
                  <a:pt x="162969" y="60073"/>
                </a:lnTo>
                <a:lnTo>
                  <a:pt x="162782" y="62908"/>
                </a:lnTo>
                <a:lnTo>
                  <a:pt x="161705" y="64798"/>
                </a:lnTo>
                <a:lnTo>
                  <a:pt x="160034" y="66059"/>
                </a:lnTo>
                <a:lnTo>
                  <a:pt x="157967" y="66899"/>
                </a:lnTo>
                <a:lnTo>
                  <a:pt x="153131" y="70372"/>
                </a:lnTo>
                <a:lnTo>
                  <a:pt x="150508" y="72632"/>
                </a:lnTo>
                <a:lnTo>
                  <a:pt x="148759" y="75091"/>
                </a:lnTo>
                <a:lnTo>
                  <a:pt x="147594" y="77683"/>
                </a:lnTo>
                <a:lnTo>
                  <a:pt x="146816" y="80363"/>
                </a:lnTo>
                <a:lnTo>
                  <a:pt x="146298" y="83103"/>
                </a:lnTo>
                <a:lnTo>
                  <a:pt x="145953" y="85882"/>
                </a:lnTo>
                <a:lnTo>
                  <a:pt x="145723" y="88686"/>
                </a:lnTo>
                <a:lnTo>
                  <a:pt x="145569" y="91509"/>
                </a:lnTo>
                <a:lnTo>
                  <a:pt x="145398" y="97185"/>
                </a:lnTo>
                <a:lnTo>
                  <a:pt x="146306" y="100032"/>
                </a:lnTo>
                <a:lnTo>
                  <a:pt x="147863" y="102883"/>
                </a:lnTo>
                <a:lnTo>
                  <a:pt x="149853" y="105736"/>
                </a:lnTo>
                <a:lnTo>
                  <a:pt x="152133" y="108590"/>
                </a:lnTo>
                <a:lnTo>
                  <a:pt x="154605" y="111446"/>
                </a:lnTo>
                <a:lnTo>
                  <a:pt x="157206" y="114302"/>
                </a:lnTo>
                <a:lnTo>
                  <a:pt x="162635" y="120015"/>
                </a:lnTo>
                <a:lnTo>
                  <a:pt x="165417" y="122872"/>
                </a:lnTo>
                <a:lnTo>
                  <a:pt x="168223" y="124777"/>
                </a:lnTo>
                <a:lnTo>
                  <a:pt x="176724" y="128410"/>
                </a:lnTo>
                <a:lnTo>
                  <a:pt x="182423" y="132636"/>
                </a:lnTo>
                <a:lnTo>
                  <a:pt x="185276" y="134143"/>
                </a:lnTo>
                <a:lnTo>
                  <a:pt x="190986" y="135819"/>
                </a:lnTo>
                <a:lnTo>
                  <a:pt x="199239" y="136563"/>
                </a:lnTo>
                <a:lnTo>
                  <a:pt x="212055" y="136983"/>
                </a:lnTo>
                <a:lnTo>
                  <a:pt x="228847" y="137136"/>
                </a:lnTo>
                <a:lnTo>
                  <a:pt x="275682" y="137158"/>
                </a:lnTo>
                <a:lnTo>
                  <a:pt x="283644" y="136206"/>
                </a:lnTo>
                <a:lnTo>
                  <a:pt x="291809" y="134619"/>
                </a:lnTo>
                <a:lnTo>
                  <a:pt x="300110" y="132608"/>
                </a:lnTo>
                <a:lnTo>
                  <a:pt x="307549" y="130315"/>
                </a:lnTo>
                <a:lnTo>
                  <a:pt x="314413" y="127834"/>
                </a:lnTo>
                <a:lnTo>
                  <a:pt x="327120" y="123490"/>
                </a:lnTo>
                <a:lnTo>
                  <a:pt x="339118" y="121559"/>
                </a:lnTo>
                <a:lnTo>
                  <a:pt x="348260" y="118161"/>
                </a:lnTo>
                <a:lnTo>
                  <a:pt x="352032" y="115921"/>
                </a:lnTo>
                <a:lnTo>
                  <a:pt x="356451" y="113475"/>
                </a:lnTo>
                <a:lnTo>
                  <a:pt x="366441" y="108218"/>
                </a:lnTo>
                <a:lnTo>
                  <a:pt x="374691" y="105246"/>
                </a:lnTo>
                <a:lnTo>
                  <a:pt x="378225" y="104454"/>
                </a:lnTo>
                <a:lnTo>
                  <a:pt x="384691" y="101033"/>
                </a:lnTo>
                <a:lnTo>
                  <a:pt x="387749" y="98788"/>
                </a:lnTo>
                <a:lnTo>
                  <a:pt x="390740" y="96338"/>
                </a:lnTo>
                <a:lnTo>
                  <a:pt x="393687" y="93753"/>
                </a:lnTo>
                <a:lnTo>
                  <a:pt x="400708" y="87310"/>
                </a:lnTo>
                <a:lnTo>
                  <a:pt x="401285" y="85829"/>
                </a:lnTo>
                <a:lnTo>
                  <a:pt x="401925" y="81643"/>
                </a:lnTo>
                <a:lnTo>
                  <a:pt x="403048" y="80146"/>
                </a:lnTo>
                <a:lnTo>
                  <a:pt x="404749" y="79148"/>
                </a:lnTo>
                <a:lnTo>
                  <a:pt x="411009" y="771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8"/>
          <p:cNvSpPr/>
          <p:nvPr/>
        </p:nvSpPr>
        <p:spPr>
          <a:xfrm>
            <a:off x="2068829" y="2331720"/>
            <a:ext cx="642939" cy="25718"/>
          </a:xfrm>
          <a:custGeom>
            <a:avLst/>
            <a:gdLst/>
            <a:ahLst/>
            <a:cxnLst/>
            <a:rect l="0" t="0" r="0" b="0"/>
            <a:pathLst>
              <a:path w="642939" h="25718">
                <a:moveTo>
                  <a:pt x="0" y="25717"/>
                </a:moveTo>
                <a:lnTo>
                  <a:pt x="7381" y="18336"/>
                </a:lnTo>
                <a:lnTo>
                  <a:pt x="10583" y="17674"/>
                </a:lnTo>
                <a:lnTo>
                  <a:pt x="28963" y="17154"/>
                </a:lnTo>
                <a:lnTo>
                  <a:pt x="156002" y="17144"/>
                </a:lnTo>
                <a:lnTo>
                  <a:pt x="164009" y="16192"/>
                </a:lnTo>
                <a:lnTo>
                  <a:pt x="172204" y="14605"/>
                </a:lnTo>
                <a:lnTo>
                  <a:pt x="180525" y="12594"/>
                </a:lnTo>
                <a:lnTo>
                  <a:pt x="187978" y="11253"/>
                </a:lnTo>
                <a:lnTo>
                  <a:pt x="194851" y="10359"/>
                </a:lnTo>
                <a:lnTo>
                  <a:pt x="201339" y="9764"/>
                </a:lnTo>
                <a:lnTo>
                  <a:pt x="218707" y="9102"/>
                </a:lnTo>
                <a:lnTo>
                  <a:pt x="264245" y="8642"/>
                </a:lnTo>
                <a:lnTo>
                  <a:pt x="278098" y="8603"/>
                </a:lnTo>
                <a:lnTo>
                  <a:pt x="285411" y="7640"/>
                </a:lnTo>
                <a:lnTo>
                  <a:pt x="293144" y="6046"/>
                </a:lnTo>
                <a:lnTo>
                  <a:pt x="301157" y="4031"/>
                </a:lnTo>
                <a:lnTo>
                  <a:pt x="309357" y="2687"/>
                </a:lnTo>
                <a:lnTo>
                  <a:pt x="317680" y="1791"/>
                </a:lnTo>
                <a:lnTo>
                  <a:pt x="326087" y="1194"/>
                </a:lnTo>
                <a:lnTo>
                  <a:pt x="343048" y="530"/>
                </a:lnTo>
                <a:lnTo>
                  <a:pt x="368662" y="157"/>
                </a:lnTo>
                <a:lnTo>
                  <a:pt x="6429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9"/>
          <p:cNvSpPr/>
          <p:nvPr/>
        </p:nvSpPr>
        <p:spPr>
          <a:xfrm>
            <a:off x="2180380" y="2426020"/>
            <a:ext cx="274213" cy="128583"/>
          </a:xfrm>
          <a:custGeom>
            <a:avLst/>
            <a:gdLst/>
            <a:ahLst/>
            <a:cxnLst/>
            <a:rect l="0" t="0" r="0" b="0"/>
            <a:pathLst>
              <a:path w="274213" h="128583">
                <a:moveTo>
                  <a:pt x="179914" y="8569"/>
                </a:moveTo>
                <a:lnTo>
                  <a:pt x="167983" y="8569"/>
                </a:lnTo>
                <a:lnTo>
                  <a:pt x="166245" y="7617"/>
                </a:lnTo>
                <a:lnTo>
                  <a:pt x="165087" y="6030"/>
                </a:lnTo>
                <a:lnTo>
                  <a:pt x="163227" y="1189"/>
                </a:lnTo>
                <a:lnTo>
                  <a:pt x="162122" y="792"/>
                </a:lnTo>
                <a:lnTo>
                  <a:pt x="156016" y="233"/>
                </a:lnTo>
                <a:lnTo>
                  <a:pt x="148174" y="67"/>
                </a:lnTo>
                <a:lnTo>
                  <a:pt x="121059" y="0"/>
                </a:lnTo>
                <a:lnTo>
                  <a:pt x="116865" y="951"/>
                </a:lnTo>
                <a:lnTo>
                  <a:pt x="109665" y="4549"/>
                </a:lnTo>
                <a:lnTo>
                  <a:pt x="105459" y="5889"/>
                </a:lnTo>
                <a:lnTo>
                  <a:pt x="100750" y="6783"/>
                </a:lnTo>
                <a:lnTo>
                  <a:pt x="95706" y="7378"/>
                </a:lnTo>
                <a:lnTo>
                  <a:pt x="87561" y="8040"/>
                </a:lnTo>
                <a:lnTo>
                  <a:pt x="84055" y="8217"/>
                </a:lnTo>
                <a:lnTo>
                  <a:pt x="80766" y="9287"/>
                </a:lnTo>
                <a:lnTo>
                  <a:pt x="74571" y="13016"/>
                </a:lnTo>
                <a:lnTo>
                  <a:pt x="68643" y="15308"/>
                </a:lnTo>
                <a:lnTo>
                  <a:pt x="65728" y="15920"/>
                </a:lnTo>
                <a:lnTo>
                  <a:pt x="59950" y="19139"/>
                </a:lnTo>
                <a:lnTo>
                  <a:pt x="57076" y="21331"/>
                </a:lnTo>
                <a:lnTo>
                  <a:pt x="53254" y="22792"/>
                </a:lnTo>
                <a:lnTo>
                  <a:pt x="48802" y="23766"/>
                </a:lnTo>
                <a:lnTo>
                  <a:pt x="43928" y="24416"/>
                </a:lnTo>
                <a:lnTo>
                  <a:pt x="35974" y="27677"/>
                </a:lnTo>
                <a:lnTo>
                  <a:pt x="27657" y="32981"/>
                </a:lnTo>
                <a:lnTo>
                  <a:pt x="23979" y="36247"/>
                </a:lnTo>
                <a:lnTo>
                  <a:pt x="19170" y="40873"/>
                </a:lnTo>
                <a:lnTo>
                  <a:pt x="13857" y="46104"/>
                </a:lnTo>
                <a:lnTo>
                  <a:pt x="12060" y="48833"/>
                </a:lnTo>
                <a:lnTo>
                  <a:pt x="10861" y="51604"/>
                </a:lnTo>
                <a:lnTo>
                  <a:pt x="8938" y="58345"/>
                </a:lnTo>
                <a:lnTo>
                  <a:pt x="6135" y="61807"/>
                </a:lnTo>
                <a:lnTo>
                  <a:pt x="4054" y="64064"/>
                </a:lnTo>
                <a:lnTo>
                  <a:pt x="2667" y="66521"/>
                </a:lnTo>
                <a:lnTo>
                  <a:pt x="1742" y="69111"/>
                </a:lnTo>
                <a:lnTo>
                  <a:pt x="257" y="75562"/>
                </a:lnTo>
                <a:lnTo>
                  <a:pt x="54" y="78984"/>
                </a:lnTo>
                <a:lnTo>
                  <a:pt x="0" y="81230"/>
                </a:lnTo>
                <a:lnTo>
                  <a:pt x="917" y="83680"/>
                </a:lnTo>
                <a:lnTo>
                  <a:pt x="2480" y="86266"/>
                </a:lnTo>
                <a:lnTo>
                  <a:pt x="4475" y="88942"/>
                </a:lnTo>
                <a:lnTo>
                  <a:pt x="4852" y="90726"/>
                </a:lnTo>
                <a:lnTo>
                  <a:pt x="4151" y="91916"/>
                </a:lnTo>
                <a:lnTo>
                  <a:pt x="2732" y="92709"/>
                </a:lnTo>
                <a:lnTo>
                  <a:pt x="2737" y="94190"/>
                </a:lnTo>
                <a:lnTo>
                  <a:pt x="3694" y="96130"/>
                </a:lnTo>
                <a:lnTo>
                  <a:pt x="5284" y="98375"/>
                </a:lnTo>
                <a:lnTo>
                  <a:pt x="6344" y="100825"/>
                </a:lnTo>
                <a:lnTo>
                  <a:pt x="7051" y="103411"/>
                </a:lnTo>
                <a:lnTo>
                  <a:pt x="7522" y="106087"/>
                </a:lnTo>
                <a:lnTo>
                  <a:pt x="8789" y="107871"/>
                </a:lnTo>
                <a:lnTo>
                  <a:pt x="10586" y="109061"/>
                </a:lnTo>
                <a:lnTo>
                  <a:pt x="12736" y="109854"/>
                </a:lnTo>
                <a:lnTo>
                  <a:pt x="17666" y="113275"/>
                </a:lnTo>
                <a:lnTo>
                  <a:pt x="20314" y="115520"/>
                </a:lnTo>
                <a:lnTo>
                  <a:pt x="23031" y="117018"/>
                </a:lnTo>
                <a:lnTo>
                  <a:pt x="30455" y="119125"/>
                </a:lnTo>
                <a:lnTo>
                  <a:pt x="32525" y="119618"/>
                </a:lnTo>
                <a:lnTo>
                  <a:pt x="38526" y="122377"/>
                </a:lnTo>
                <a:lnTo>
                  <a:pt x="46590" y="125826"/>
                </a:lnTo>
                <a:lnTo>
                  <a:pt x="53349" y="127358"/>
                </a:lnTo>
                <a:lnTo>
                  <a:pt x="57438" y="127767"/>
                </a:lnTo>
                <a:lnTo>
                  <a:pt x="62068" y="128040"/>
                </a:lnTo>
                <a:lnTo>
                  <a:pt x="71341" y="128342"/>
                </a:lnTo>
                <a:lnTo>
                  <a:pt x="85055" y="128537"/>
                </a:lnTo>
                <a:lnTo>
                  <a:pt x="117518" y="128582"/>
                </a:lnTo>
                <a:lnTo>
                  <a:pt x="123077" y="127630"/>
                </a:lnTo>
                <a:lnTo>
                  <a:pt x="128688" y="126043"/>
                </a:lnTo>
                <a:lnTo>
                  <a:pt x="134333" y="124033"/>
                </a:lnTo>
                <a:lnTo>
                  <a:pt x="140002" y="122693"/>
                </a:lnTo>
                <a:lnTo>
                  <a:pt x="145686" y="121799"/>
                </a:lnTo>
                <a:lnTo>
                  <a:pt x="151381" y="121203"/>
                </a:lnTo>
                <a:lnTo>
                  <a:pt x="157082" y="120806"/>
                </a:lnTo>
                <a:lnTo>
                  <a:pt x="162788" y="120542"/>
                </a:lnTo>
                <a:lnTo>
                  <a:pt x="168497" y="120365"/>
                </a:lnTo>
                <a:lnTo>
                  <a:pt x="174208" y="119295"/>
                </a:lnTo>
                <a:lnTo>
                  <a:pt x="179920" y="117629"/>
                </a:lnTo>
                <a:lnTo>
                  <a:pt x="185633" y="115566"/>
                </a:lnTo>
                <a:lnTo>
                  <a:pt x="190394" y="114190"/>
                </a:lnTo>
                <a:lnTo>
                  <a:pt x="198225" y="112662"/>
                </a:lnTo>
                <a:lnTo>
                  <a:pt x="202599" y="111302"/>
                </a:lnTo>
                <a:lnTo>
                  <a:pt x="207420" y="109443"/>
                </a:lnTo>
                <a:lnTo>
                  <a:pt x="212539" y="107251"/>
                </a:lnTo>
                <a:lnTo>
                  <a:pt x="220767" y="104816"/>
                </a:lnTo>
                <a:lnTo>
                  <a:pt x="224294" y="104166"/>
                </a:lnTo>
                <a:lnTo>
                  <a:pt x="230754" y="100905"/>
                </a:lnTo>
                <a:lnTo>
                  <a:pt x="233810" y="98701"/>
                </a:lnTo>
                <a:lnTo>
                  <a:pt x="239746" y="96253"/>
                </a:lnTo>
                <a:lnTo>
                  <a:pt x="242662" y="95600"/>
                </a:lnTo>
                <a:lnTo>
                  <a:pt x="244606" y="94212"/>
                </a:lnTo>
                <a:lnTo>
                  <a:pt x="245902" y="92335"/>
                </a:lnTo>
                <a:lnTo>
                  <a:pt x="246766" y="90131"/>
                </a:lnTo>
                <a:lnTo>
                  <a:pt x="248295" y="88661"/>
                </a:lnTo>
                <a:lnTo>
                  <a:pt x="250266" y="87681"/>
                </a:lnTo>
                <a:lnTo>
                  <a:pt x="252533" y="87028"/>
                </a:lnTo>
                <a:lnTo>
                  <a:pt x="254045" y="85640"/>
                </a:lnTo>
                <a:lnTo>
                  <a:pt x="255052" y="83763"/>
                </a:lnTo>
                <a:lnTo>
                  <a:pt x="255724" y="81558"/>
                </a:lnTo>
                <a:lnTo>
                  <a:pt x="257124" y="80089"/>
                </a:lnTo>
                <a:lnTo>
                  <a:pt x="259010" y="79109"/>
                </a:lnTo>
                <a:lnTo>
                  <a:pt x="265251" y="77264"/>
                </a:lnTo>
                <a:lnTo>
                  <a:pt x="273667" y="77154"/>
                </a:lnTo>
                <a:lnTo>
                  <a:pt x="274212" y="7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0"/>
          <p:cNvSpPr/>
          <p:nvPr/>
        </p:nvSpPr>
        <p:spPr>
          <a:xfrm>
            <a:off x="212573" y="2948949"/>
            <a:ext cx="227482" cy="239904"/>
          </a:xfrm>
          <a:custGeom>
            <a:avLst/>
            <a:gdLst/>
            <a:ahLst/>
            <a:cxnLst/>
            <a:rect l="0" t="0" r="0" b="0"/>
            <a:pathLst>
              <a:path w="227482" h="239904">
                <a:moveTo>
                  <a:pt x="227481" y="8563"/>
                </a:moveTo>
                <a:lnTo>
                  <a:pt x="222931" y="4012"/>
                </a:lnTo>
                <a:lnTo>
                  <a:pt x="220638" y="2671"/>
                </a:lnTo>
                <a:lnTo>
                  <a:pt x="215550" y="1182"/>
                </a:lnTo>
                <a:lnTo>
                  <a:pt x="210113" y="520"/>
                </a:lnTo>
                <a:lnTo>
                  <a:pt x="204522" y="226"/>
                </a:lnTo>
                <a:lnTo>
                  <a:pt x="198862" y="95"/>
                </a:lnTo>
                <a:lnTo>
                  <a:pt x="174377" y="0"/>
                </a:lnTo>
                <a:lnTo>
                  <a:pt x="171123" y="949"/>
                </a:lnTo>
                <a:lnTo>
                  <a:pt x="164968" y="4544"/>
                </a:lnTo>
                <a:lnTo>
                  <a:pt x="161041" y="6836"/>
                </a:lnTo>
                <a:lnTo>
                  <a:pt x="156518" y="9317"/>
                </a:lnTo>
                <a:lnTo>
                  <a:pt x="141050" y="17359"/>
                </a:lnTo>
                <a:lnTo>
                  <a:pt x="118757" y="28610"/>
                </a:lnTo>
                <a:lnTo>
                  <a:pt x="113088" y="32405"/>
                </a:lnTo>
                <a:lnTo>
                  <a:pt x="107404" y="36840"/>
                </a:lnTo>
                <a:lnTo>
                  <a:pt x="101710" y="41702"/>
                </a:lnTo>
                <a:lnTo>
                  <a:pt x="96009" y="45896"/>
                </a:lnTo>
                <a:lnTo>
                  <a:pt x="90303" y="49644"/>
                </a:lnTo>
                <a:lnTo>
                  <a:pt x="84594" y="53095"/>
                </a:lnTo>
                <a:lnTo>
                  <a:pt x="79836" y="57301"/>
                </a:lnTo>
                <a:lnTo>
                  <a:pt x="75711" y="62010"/>
                </a:lnTo>
                <a:lnTo>
                  <a:pt x="72009" y="67055"/>
                </a:lnTo>
                <a:lnTo>
                  <a:pt x="67635" y="72322"/>
                </a:lnTo>
                <a:lnTo>
                  <a:pt x="62815" y="77739"/>
                </a:lnTo>
                <a:lnTo>
                  <a:pt x="52379" y="88838"/>
                </a:lnTo>
                <a:lnTo>
                  <a:pt x="41391" y="100121"/>
                </a:lnTo>
                <a:lnTo>
                  <a:pt x="36746" y="105797"/>
                </a:lnTo>
                <a:lnTo>
                  <a:pt x="32697" y="111485"/>
                </a:lnTo>
                <a:lnTo>
                  <a:pt x="29045" y="117183"/>
                </a:lnTo>
                <a:lnTo>
                  <a:pt x="25658" y="122886"/>
                </a:lnTo>
                <a:lnTo>
                  <a:pt x="22447" y="128593"/>
                </a:lnTo>
                <a:lnTo>
                  <a:pt x="16340" y="140015"/>
                </a:lnTo>
                <a:lnTo>
                  <a:pt x="10451" y="151441"/>
                </a:lnTo>
                <a:lnTo>
                  <a:pt x="8499" y="156203"/>
                </a:lnTo>
                <a:lnTo>
                  <a:pt x="7198" y="160329"/>
                </a:lnTo>
                <a:lnTo>
                  <a:pt x="6331" y="164033"/>
                </a:lnTo>
                <a:lnTo>
                  <a:pt x="4800" y="168407"/>
                </a:lnTo>
                <a:lnTo>
                  <a:pt x="2827" y="173228"/>
                </a:lnTo>
                <a:lnTo>
                  <a:pt x="559" y="178347"/>
                </a:lnTo>
                <a:lnTo>
                  <a:pt x="0" y="183665"/>
                </a:lnTo>
                <a:lnTo>
                  <a:pt x="580" y="189115"/>
                </a:lnTo>
                <a:lnTo>
                  <a:pt x="1919" y="194654"/>
                </a:lnTo>
                <a:lnTo>
                  <a:pt x="3764" y="199299"/>
                </a:lnTo>
                <a:lnTo>
                  <a:pt x="5946" y="203348"/>
                </a:lnTo>
                <a:lnTo>
                  <a:pt x="10911" y="210387"/>
                </a:lnTo>
                <a:lnTo>
                  <a:pt x="16293" y="216690"/>
                </a:lnTo>
                <a:lnTo>
                  <a:pt x="20967" y="219704"/>
                </a:lnTo>
                <a:lnTo>
                  <a:pt x="26940" y="222667"/>
                </a:lnTo>
                <a:lnTo>
                  <a:pt x="33780" y="225594"/>
                </a:lnTo>
                <a:lnTo>
                  <a:pt x="40244" y="227545"/>
                </a:lnTo>
                <a:lnTo>
                  <a:pt x="46459" y="228846"/>
                </a:lnTo>
                <a:lnTo>
                  <a:pt x="52507" y="229714"/>
                </a:lnTo>
                <a:lnTo>
                  <a:pt x="58445" y="231244"/>
                </a:lnTo>
                <a:lnTo>
                  <a:pt x="64308" y="233217"/>
                </a:lnTo>
                <a:lnTo>
                  <a:pt x="70121" y="235485"/>
                </a:lnTo>
                <a:lnTo>
                  <a:pt x="76855" y="236997"/>
                </a:lnTo>
                <a:lnTo>
                  <a:pt x="84201" y="238005"/>
                </a:lnTo>
                <a:lnTo>
                  <a:pt x="91956" y="238677"/>
                </a:lnTo>
                <a:lnTo>
                  <a:pt x="99984" y="239125"/>
                </a:lnTo>
                <a:lnTo>
                  <a:pt x="116523" y="239622"/>
                </a:lnTo>
                <a:lnTo>
                  <a:pt x="141900" y="239903"/>
                </a:lnTo>
                <a:lnTo>
                  <a:pt x="150425" y="238990"/>
                </a:lnTo>
                <a:lnTo>
                  <a:pt x="158965" y="237428"/>
                </a:lnTo>
                <a:lnTo>
                  <a:pt x="167516" y="235435"/>
                </a:lnTo>
                <a:lnTo>
                  <a:pt x="175122" y="234106"/>
                </a:lnTo>
                <a:lnTo>
                  <a:pt x="182098" y="233220"/>
                </a:lnTo>
                <a:lnTo>
                  <a:pt x="188653" y="232630"/>
                </a:lnTo>
                <a:lnTo>
                  <a:pt x="193976" y="231283"/>
                </a:lnTo>
                <a:lnTo>
                  <a:pt x="198477" y="229433"/>
                </a:lnTo>
                <a:lnTo>
                  <a:pt x="210336" y="2228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1"/>
          <p:cNvSpPr/>
          <p:nvPr/>
        </p:nvSpPr>
        <p:spPr>
          <a:xfrm>
            <a:off x="526249" y="3000492"/>
            <a:ext cx="188048" cy="154144"/>
          </a:xfrm>
          <a:custGeom>
            <a:avLst/>
            <a:gdLst/>
            <a:ahLst/>
            <a:cxnLst/>
            <a:rect l="0" t="0" r="0" b="0"/>
            <a:pathLst>
              <a:path w="188048" h="154144">
                <a:moveTo>
                  <a:pt x="42393" y="8455"/>
                </a:moveTo>
                <a:lnTo>
                  <a:pt x="37842" y="13006"/>
                </a:lnTo>
                <a:lnTo>
                  <a:pt x="36502" y="15299"/>
                </a:lnTo>
                <a:lnTo>
                  <a:pt x="35608" y="17780"/>
                </a:lnTo>
                <a:lnTo>
                  <a:pt x="35012" y="20387"/>
                </a:lnTo>
                <a:lnTo>
                  <a:pt x="33662" y="22125"/>
                </a:lnTo>
                <a:lnTo>
                  <a:pt x="31810" y="23283"/>
                </a:lnTo>
                <a:lnTo>
                  <a:pt x="29623" y="24055"/>
                </a:lnTo>
                <a:lnTo>
                  <a:pt x="27212" y="26475"/>
                </a:lnTo>
                <a:lnTo>
                  <a:pt x="24652" y="29994"/>
                </a:lnTo>
                <a:lnTo>
                  <a:pt x="21993" y="34244"/>
                </a:lnTo>
                <a:lnTo>
                  <a:pt x="20221" y="38030"/>
                </a:lnTo>
                <a:lnTo>
                  <a:pt x="19039" y="41507"/>
                </a:lnTo>
                <a:lnTo>
                  <a:pt x="18251" y="44777"/>
                </a:lnTo>
                <a:lnTo>
                  <a:pt x="16773" y="47910"/>
                </a:lnTo>
                <a:lnTo>
                  <a:pt x="14836" y="50951"/>
                </a:lnTo>
                <a:lnTo>
                  <a:pt x="12591" y="53931"/>
                </a:lnTo>
                <a:lnTo>
                  <a:pt x="10143" y="57822"/>
                </a:lnTo>
                <a:lnTo>
                  <a:pt x="7558" y="62322"/>
                </a:lnTo>
                <a:lnTo>
                  <a:pt x="4882" y="67226"/>
                </a:lnTo>
                <a:lnTo>
                  <a:pt x="3098" y="72401"/>
                </a:lnTo>
                <a:lnTo>
                  <a:pt x="1909" y="77755"/>
                </a:lnTo>
                <a:lnTo>
                  <a:pt x="1116" y="83230"/>
                </a:lnTo>
                <a:lnTo>
                  <a:pt x="587" y="88785"/>
                </a:lnTo>
                <a:lnTo>
                  <a:pt x="235" y="94394"/>
                </a:lnTo>
                <a:lnTo>
                  <a:pt x="0" y="100037"/>
                </a:lnTo>
                <a:lnTo>
                  <a:pt x="796" y="104753"/>
                </a:lnTo>
                <a:lnTo>
                  <a:pt x="2279" y="108848"/>
                </a:lnTo>
                <a:lnTo>
                  <a:pt x="4220" y="112531"/>
                </a:lnTo>
                <a:lnTo>
                  <a:pt x="5515" y="115939"/>
                </a:lnTo>
                <a:lnTo>
                  <a:pt x="6377" y="119164"/>
                </a:lnTo>
                <a:lnTo>
                  <a:pt x="6953" y="122266"/>
                </a:lnTo>
                <a:lnTo>
                  <a:pt x="8289" y="125286"/>
                </a:lnTo>
                <a:lnTo>
                  <a:pt x="10132" y="128253"/>
                </a:lnTo>
                <a:lnTo>
                  <a:pt x="12313" y="131183"/>
                </a:lnTo>
                <a:lnTo>
                  <a:pt x="14720" y="134088"/>
                </a:lnTo>
                <a:lnTo>
                  <a:pt x="17277" y="136978"/>
                </a:lnTo>
                <a:lnTo>
                  <a:pt x="22658" y="142729"/>
                </a:lnTo>
                <a:lnTo>
                  <a:pt x="28224" y="148460"/>
                </a:lnTo>
                <a:lnTo>
                  <a:pt x="31995" y="150369"/>
                </a:lnTo>
                <a:lnTo>
                  <a:pt x="36413" y="151642"/>
                </a:lnTo>
                <a:lnTo>
                  <a:pt x="41264" y="152490"/>
                </a:lnTo>
                <a:lnTo>
                  <a:pt x="45450" y="153056"/>
                </a:lnTo>
                <a:lnTo>
                  <a:pt x="49194" y="153433"/>
                </a:lnTo>
                <a:lnTo>
                  <a:pt x="52642" y="153685"/>
                </a:lnTo>
                <a:lnTo>
                  <a:pt x="56846" y="153852"/>
                </a:lnTo>
                <a:lnTo>
                  <a:pt x="66596" y="154039"/>
                </a:lnTo>
                <a:lnTo>
                  <a:pt x="82796" y="154143"/>
                </a:lnTo>
                <a:lnTo>
                  <a:pt x="88378" y="153206"/>
                </a:lnTo>
                <a:lnTo>
                  <a:pt x="94005" y="151628"/>
                </a:lnTo>
                <a:lnTo>
                  <a:pt x="99661" y="149624"/>
                </a:lnTo>
                <a:lnTo>
                  <a:pt x="105337" y="147335"/>
                </a:lnTo>
                <a:lnTo>
                  <a:pt x="111025" y="144857"/>
                </a:lnTo>
                <a:lnTo>
                  <a:pt x="122426" y="139563"/>
                </a:lnTo>
                <a:lnTo>
                  <a:pt x="150981" y="125568"/>
                </a:lnTo>
                <a:lnTo>
                  <a:pt x="155742" y="122726"/>
                </a:lnTo>
                <a:lnTo>
                  <a:pt x="159869" y="119878"/>
                </a:lnTo>
                <a:lnTo>
                  <a:pt x="163573" y="117027"/>
                </a:lnTo>
                <a:lnTo>
                  <a:pt x="167947" y="114174"/>
                </a:lnTo>
                <a:lnTo>
                  <a:pt x="172768" y="111319"/>
                </a:lnTo>
                <a:lnTo>
                  <a:pt x="177887" y="108464"/>
                </a:lnTo>
                <a:lnTo>
                  <a:pt x="181300" y="104655"/>
                </a:lnTo>
                <a:lnTo>
                  <a:pt x="183575" y="100211"/>
                </a:lnTo>
                <a:lnTo>
                  <a:pt x="185092" y="95343"/>
                </a:lnTo>
                <a:lnTo>
                  <a:pt x="186103" y="91145"/>
                </a:lnTo>
                <a:lnTo>
                  <a:pt x="186777" y="87395"/>
                </a:lnTo>
                <a:lnTo>
                  <a:pt x="187227" y="83941"/>
                </a:lnTo>
                <a:lnTo>
                  <a:pt x="187526" y="80687"/>
                </a:lnTo>
                <a:lnTo>
                  <a:pt x="187726" y="77565"/>
                </a:lnTo>
                <a:lnTo>
                  <a:pt x="187859" y="74531"/>
                </a:lnTo>
                <a:lnTo>
                  <a:pt x="188007" y="66080"/>
                </a:lnTo>
                <a:lnTo>
                  <a:pt x="188047" y="61159"/>
                </a:lnTo>
                <a:lnTo>
                  <a:pt x="186168" y="56926"/>
                </a:lnTo>
                <a:lnTo>
                  <a:pt x="183010" y="53152"/>
                </a:lnTo>
                <a:lnTo>
                  <a:pt x="179000" y="49683"/>
                </a:lnTo>
                <a:lnTo>
                  <a:pt x="175375" y="46418"/>
                </a:lnTo>
                <a:lnTo>
                  <a:pt x="168806" y="40250"/>
                </a:lnTo>
                <a:lnTo>
                  <a:pt x="164768" y="37272"/>
                </a:lnTo>
                <a:lnTo>
                  <a:pt x="160172" y="34334"/>
                </a:lnTo>
                <a:lnTo>
                  <a:pt x="155202" y="31422"/>
                </a:lnTo>
                <a:lnTo>
                  <a:pt x="149984" y="28529"/>
                </a:lnTo>
                <a:lnTo>
                  <a:pt x="139106" y="22774"/>
                </a:lnTo>
                <a:lnTo>
                  <a:pt x="122272" y="14180"/>
                </a:lnTo>
                <a:lnTo>
                  <a:pt x="115648" y="12271"/>
                </a:lnTo>
                <a:lnTo>
                  <a:pt x="108375" y="10999"/>
                </a:lnTo>
                <a:lnTo>
                  <a:pt x="100668" y="10151"/>
                </a:lnTo>
                <a:lnTo>
                  <a:pt x="93626" y="8634"/>
                </a:lnTo>
                <a:lnTo>
                  <a:pt x="87026" y="6669"/>
                </a:lnTo>
                <a:lnTo>
                  <a:pt x="80721" y="4407"/>
                </a:lnTo>
                <a:lnTo>
                  <a:pt x="74612" y="2899"/>
                </a:lnTo>
                <a:lnTo>
                  <a:pt x="68635" y="1893"/>
                </a:lnTo>
                <a:lnTo>
                  <a:pt x="62745" y="1223"/>
                </a:lnTo>
                <a:lnTo>
                  <a:pt x="57866" y="776"/>
                </a:lnTo>
                <a:lnTo>
                  <a:pt x="53661" y="479"/>
                </a:lnTo>
                <a:lnTo>
                  <a:pt x="49905" y="280"/>
                </a:lnTo>
                <a:lnTo>
                  <a:pt x="40652" y="59"/>
                </a:lnTo>
                <a:lnTo>
                  <a:pt x="35517" y="0"/>
                </a:lnTo>
                <a:lnTo>
                  <a:pt x="31141" y="914"/>
                </a:lnTo>
                <a:lnTo>
                  <a:pt x="27272" y="2475"/>
                </a:lnTo>
                <a:lnTo>
                  <a:pt x="16675" y="84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2"/>
          <p:cNvSpPr/>
          <p:nvPr/>
        </p:nvSpPr>
        <p:spPr>
          <a:xfrm>
            <a:off x="800099" y="2949044"/>
            <a:ext cx="248417" cy="188482"/>
          </a:xfrm>
          <a:custGeom>
            <a:avLst/>
            <a:gdLst/>
            <a:ahLst/>
            <a:cxnLst/>
            <a:rect l="0" t="0" r="0" b="0"/>
            <a:pathLst>
              <a:path w="248417" h="188482">
                <a:moveTo>
                  <a:pt x="94298" y="8468"/>
                </a:moveTo>
                <a:lnTo>
                  <a:pt x="86917" y="1087"/>
                </a:lnTo>
                <a:lnTo>
                  <a:pt x="83715" y="425"/>
                </a:lnTo>
                <a:lnTo>
                  <a:pt x="78164" y="131"/>
                </a:lnTo>
                <a:lnTo>
                  <a:pt x="69347" y="0"/>
                </a:lnTo>
                <a:lnTo>
                  <a:pt x="64329" y="918"/>
                </a:lnTo>
                <a:lnTo>
                  <a:pt x="59079" y="2482"/>
                </a:lnTo>
                <a:lnTo>
                  <a:pt x="46066" y="7286"/>
                </a:lnTo>
                <a:lnTo>
                  <a:pt x="39261" y="12669"/>
                </a:lnTo>
                <a:lnTo>
                  <a:pt x="36652" y="14126"/>
                </a:lnTo>
                <a:lnTo>
                  <a:pt x="31212" y="15745"/>
                </a:lnTo>
                <a:lnTo>
                  <a:pt x="25620" y="19005"/>
                </a:lnTo>
                <a:lnTo>
                  <a:pt x="22795" y="21208"/>
                </a:lnTo>
                <a:lnTo>
                  <a:pt x="20912" y="23629"/>
                </a:lnTo>
                <a:lnTo>
                  <a:pt x="19656" y="26195"/>
                </a:lnTo>
                <a:lnTo>
                  <a:pt x="18820" y="28859"/>
                </a:lnTo>
                <a:lnTo>
                  <a:pt x="17309" y="30634"/>
                </a:lnTo>
                <a:lnTo>
                  <a:pt x="15349" y="31818"/>
                </a:lnTo>
                <a:lnTo>
                  <a:pt x="13091" y="32607"/>
                </a:lnTo>
                <a:lnTo>
                  <a:pt x="12537" y="34086"/>
                </a:lnTo>
                <a:lnTo>
                  <a:pt x="13121" y="36024"/>
                </a:lnTo>
                <a:lnTo>
                  <a:pt x="14462" y="38269"/>
                </a:lnTo>
                <a:lnTo>
                  <a:pt x="15953" y="43303"/>
                </a:lnTo>
                <a:lnTo>
                  <a:pt x="16350" y="45979"/>
                </a:lnTo>
                <a:lnTo>
                  <a:pt x="17568" y="47763"/>
                </a:lnTo>
                <a:lnTo>
                  <a:pt x="19332" y="48952"/>
                </a:lnTo>
                <a:lnTo>
                  <a:pt x="24785" y="51226"/>
                </a:lnTo>
                <a:lnTo>
                  <a:pt x="33558" y="55411"/>
                </a:lnTo>
                <a:lnTo>
                  <a:pt x="49208" y="63123"/>
                </a:lnTo>
                <a:lnTo>
                  <a:pt x="55665" y="64907"/>
                </a:lnTo>
                <a:lnTo>
                  <a:pt x="62828" y="66097"/>
                </a:lnTo>
                <a:lnTo>
                  <a:pt x="70460" y="66890"/>
                </a:lnTo>
                <a:lnTo>
                  <a:pt x="79359" y="68371"/>
                </a:lnTo>
                <a:lnTo>
                  <a:pt x="89101" y="70311"/>
                </a:lnTo>
                <a:lnTo>
                  <a:pt x="99406" y="72557"/>
                </a:lnTo>
                <a:lnTo>
                  <a:pt x="109133" y="75006"/>
                </a:lnTo>
                <a:lnTo>
                  <a:pt x="118476" y="77592"/>
                </a:lnTo>
                <a:lnTo>
                  <a:pt x="136476" y="83005"/>
                </a:lnTo>
                <a:lnTo>
                  <a:pt x="154001" y="88585"/>
                </a:lnTo>
                <a:lnTo>
                  <a:pt x="161723" y="91407"/>
                </a:lnTo>
                <a:lnTo>
                  <a:pt x="168775" y="94241"/>
                </a:lnTo>
                <a:lnTo>
                  <a:pt x="175382" y="97082"/>
                </a:lnTo>
                <a:lnTo>
                  <a:pt x="182644" y="99929"/>
                </a:lnTo>
                <a:lnTo>
                  <a:pt x="198333" y="105633"/>
                </a:lnTo>
                <a:lnTo>
                  <a:pt x="204612" y="108487"/>
                </a:lnTo>
                <a:lnTo>
                  <a:pt x="209751" y="111342"/>
                </a:lnTo>
                <a:lnTo>
                  <a:pt x="214129" y="114198"/>
                </a:lnTo>
                <a:lnTo>
                  <a:pt x="218953" y="117055"/>
                </a:lnTo>
                <a:lnTo>
                  <a:pt x="224074" y="119912"/>
                </a:lnTo>
                <a:lnTo>
                  <a:pt x="229393" y="122769"/>
                </a:lnTo>
                <a:lnTo>
                  <a:pt x="233891" y="125626"/>
                </a:lnTo>
                <a:lnTo>
                  <a:pt x="241429" y="131341"/>
                </a:lnTo>
                <a:lnTo>
                  <a:pt x="243821" y="134198"/>
                </a:lnTo>
                <a:lnTo>
                  <a:pt x="245415" y="137056"/>
                </a:lnTo>
                <a:lnTo>
                  <a:pt x="247186" y="142771"/>
                </a:lnTo>
                <a:lnTo>
                  <a:pt x="247973" y="148486"/>
                </a:lnTo>
                <a:lnTo>
                  <a:pt x="248323" y="154201"/>
                </a:lnTo>
                <a:lnTo>
                  <a:pt x="248416" y="157058"/>
                </a:lnTo>
                <a:lnTo>
                  <a:pt x="247526" y="159916"/>
                </a:lnTo>
                <a:lnTo>
                  <a:pt x="243997" y="165631"/>
                </a:lnTo>
                <a:lnTo>
                  <a:pt x="236713" y="171345"/>
                </a:lnTo>
                <a:lnTo>
                  <a:pt x="232104" y="174203"/>
                </a:lnTo>
                <a:lnTo>
                  <a:pt x="227126" y="176108"/>
                </a:lnTo>
                <a:lnTo>
                  <a:pt x="221903" y="177378"/>
                </a:lnTo>
                <a:lnTo>
                  <a:pt x="216515" y="178225"/>
                </a:lnTo>
                <a:lnTo>
                  <a:pt x="210066" y="178789"/>
                </a:lnTo>
                <a:lnTo>
                  <a:pt x="202909" y="179165"/>
                </a:lnTo>
                <a:lnTo>
                  <a:pt x="195280" y="179416"/>
                </a:lnTo>
                <a:lnTo>
                  <a:pt x="187337" y="180536"/>
                </a:lnTo>
                <a:lnTo>
                  <a:pt x="179184" y="182235"/>
                </a:lnTo>
                <a:lnTo>
                  <a:pt x="170891" y="184320"/>
                </a:lnTo>
                <a:lnTo>
                  <a:pt x="162505" y="185710"/>
                </a:lnTo>
                <a:lnTo>
                  <a:pt x="154057" y="186637"/>
                </a:lnTo>
                <a:lnTo>
                  <a:pt x="145567" y="187255"/>
                </a:lnTo>
                <a:lnTo>
                  <a:pt x="137050" y="187667"/>
                </a:lnTo>
                <a:lnTo>
                  <a:pt x="119966" y="188124"/>
                </a:lnTo>
                <a:lnTo>
                  <a:pt x="47412" y="188481"/>
                </a:lnTo>
                <a:lnTo>
                  <a:pt x="42086" y="187532"/>
                </a:lnTo>
                <a:lnTo>
                  <a:pt x="37582" y="185946"/>
                </a:lnTo>
                <a:lnTo>
                  <a:pt x="30039" y="182597"/>
                </a:lnTo>
                <a:lnTo>
                  <a:pt x="23511" y="181109"/>
                </a:lnTo>
                <a:lnTo>
                  <a:pt x="17435" y="180447"/>
                </a:lnTo>
                <a:lnTo>
                  <a:pt x="11559" y="180153"/>
                </a:lnTo>
                <a:lnTo>
                  <a:pt x="0" y="1799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3"/>
          <p:cNvSpPr/>
          <p:nvPr/>
        </p:nvSpPr>
        <p:spPr>
          <a:xfrm>
            <a:off x="1172350" y="2813015"/>
            <a:ext cx="287833" cy="350238"/>
          </a:xfrm>
          <a:custGeom>
            <a:avLst/>
            <a:gdLst/>
            <a:ahLst/>
            <a:cxnLst/>
            <a:rect l="0" t="0" r="0" b="0"/>
            <a:pathLst>
              <a:path w="287833" h="350238">
                <a:moveTo>
                  <a:pt x="4939" y="350237"/>
                </a:moveTo>
                <a:lnTo>
                  <a:pt x="389" y="345686"/>
                </a:lnTo>
                <a:lnTo>
                  <a:pt x="0" y="344345"/>
                </a:lnTo>
                <a:lnTo>
                  <a:pt x="694" y="343452"/>
                </a:lnTo>
                <a:lnTo>
                  <a:pt x="4101" y="342018"/>
                </a:lnTo>
                <a:lnTo>
                  <a:pt x="4691" y="332667"/>
                </a:lnTo>
                <a:lnTo>
                  <a:pt x="6679" y="328999"/>
                </a:lnTo>
                <a:lnTo>
                  <a:pt x="13967" y="322383"/>
                </a:lnTo>
                <a:lnTo>
                  <a:pt x="16673" y="319285"/>
                </a:lnTo>
                <a:lnTo>
                  <a:pt x="18477" y="316268"/>
                </a:lnTo>
                <a:lnTo>
                  <a:pt x="19679" y="313303"/>
                </a:lnTo>
                <a:lnTo>
                  <a:pt x="21016" y="304929"/>
                </a:lnTo>
                <a:lnTo>
                  <a:pt x="21372" y="300030"/>
                </a:lnTo>
                <a:lnTo>
                  <a:pt x="24308" y="289505"/>
                </a:lnTo>
                <a:lnTo>
                  <a:pt x="26424" y="284032"/>
                </a:lnTo>
                <a:lnTo>
                  <a:pt x="27835" y="278478"/>
                </a:lnTo>
                <a:lnTo>
                  <a:pt x="28776" y="272870"/>
                </a:lnTo>
                <a:lnTo>
                  <a:pt x="29821" y="262512"/>
                </a:lnTo>
                <a:lnTo>
                  <a:pt x="30285" y="254733"/>
                </a:lnTo>
                <a:lnTo>
                  <a:pt x="33032" y="245561"/>
                </a:lnTo>
                <a:lnTo>
                  <a:pt x="35098" y="240448"/>
                </a:lnTo>
                <a:lnTo>
                  <a:pt x="36475" y="234182"/>
                </a:lnTo>
                <a:lnTo>
                  <a:pt x="37393" y="227147"/>
                </a:lnTo>
                <a:lnTo>
                  <a:pt x="38005" y="219600"/>
                </a:lnTo>
                <a:lnTo>
                  <a:pt x="39366" y="212663"/>
                </a:lnTo>
                <a:lnTo>
                  <a:pt x="41225" y="206133"/>
                </a:lnTo>
                <a:lnTo>
                  <a:pt x="43418" y="199876"/>
                </a:lnTo>
                <a:lnTo>
                  <a:pt x="44879" y="193799"/>
                </a:lnTo>
                <a:lnTo>
                  <a:pt x="45853" y="187842"/>
                </a:lnTo>
                <a:lnTo>
                  <a:pt x="46503" y="181966"/>
                </a:lnTo>
                <a:lnTo>
                  <a:pt x="47888" y="176144"/>
                </a:lnTo>
                <a:lnTo>
                  <a:pt x="49765" y="170358"/>
                </a:lnTo>
                <a:lnTo>
                  <a:pt x="51968" y="164595"/>
                </a:lnTo>
                <a:lnTo>
                  <a:pt x="53437" y="158848"/>
                </a:lnTo>
                <a:lnTo>
                  <a:pt x="54416" y="153112"/>
                </a:lnTo>
                <a:lnTo>
                  <a:pt x="55069" y="147383"/>
                </a:lnTo>
                <a:lnTo>
                  <a:pt x="56456" y="141658"/>
                </a:lnTo>
                <a:lnTo>
                  <a:pt x="58334" y="135937"/>
                </a:lnTo>
                <a:lnTo>
                  <a:pt x="60538" y="130218"/>
                </a:lnTo>
                <a:lnTo>
                  <a:pt x="62008" y="124500"/>
                </a:lnTo>
                <a:lnTo>
                  <a:pt x="62988" y="118783"/>
                </a:lnTo>
                <a:lnTo>
                  <a:pt x="63641" y="113067"/>
                </a:lnTo>
                <a:lnTo>
                  <a:pt x="64076" y="107351"/>
                </a:lnTo>
                <a:lnTo>
                  <a:pt x="64366" y="101636"/>
                </a:lnTo>
                <a:lnTo>
                  <a:pt x="64560" y="95921"/>
                </a:lnTo>
                <a:lnTo>
                  <a:pt x="65641" y="90205"/>
                </a:lnTo>
                <a:lnTo>
                  <a:pt x="67315" y="84490"/>
                </a:lnTo>
                <a:lnTo>
                  <a:pt x="71714" y="74012"/>
                </a:lnTo>
                <a:lnTo>
                  <a:pt x="76845" y="66180"/>
                </a:lnTo>
                <a:lnTo>
                  <a:pt x="79760" y="56985"/>
                </a:lnTo>
                <a:lnTo>
                  <a:pt x="81055" y="47500"/>
                </a:lnTo>
                <a:lnTo>
                  <a:pt x="81631" y="40110"/>
                </a:lnTo>
                <a:lnTo>
                  <a:pt x="82737" y="36806"/>
                </a:lnTo>
                <a:lnTo>
                  <a:pt x="87892" y="27604"/>
                </a:lnTo>
                <a:lnTo>
                  <a:pt x="90796" y="18846"/>
                </a:lnTo>
                <a:lnTo>
                  <a:pt x="94850" y="13087"/>
                </a:lnTo>
                <a:lnTo>
                  <a:pt x="97265" y="11170"/>
                </a:lnTo>
                <a:lnTo>
                  <a:pt x="99827" y="9892"/>
                </a:lnTo>
                <a:lnTo>
                  <a:pt x="106233" y="7842"/>
                </a:lnTo>
                <a:lnTo>
                  <a:pt x="106758" y="6721"/>
                </a:lnTo>
                <a:lnTo>
                  <a:pt x="107671" y="0"/>
                </a:lnTo>
                <a:lnTo>
                  <a:pt x="107768" y="3682"/>
                </a:lnTo>
                <a:lnTo>
                  <a:pt x="108734" y="4900"/>
                </a:lnTo>
                <a:lnTo>
                  <a:pt x="110331" y="5712"/>
                </a:lnTo>
                <a:lnTo>
                  <a:pt x="112348" y="6254"/>
                </a:lnTo>
                <a:lnTo>
                  <a:pt x="113693" y="7568"/>
                </a:lnTo>
                <a:lnTo>
                  <a:pt x="114589" y="9396"/>
                </a:lnTo>
                <a:lnTo>
                  <a:pt x="115187" y="11567"/>
                </a:lnTo>
                <a:lnTo>
                  <a:pt x="118391" y="16520"/>
                </a:lnTo>
                <a:lnTo>
                  <a:pt x="125550" y="24663"/>
                </a:lnTo>
                <a:lnTo>
                  <a:pt x="133703" y="33108"/>
                </a:lnTo>
                <a:lnTo>
                  <a:pt x="139320" y="39746"/>
                </a:lnTo>
                <a:lnTo>
                  <a:pt x="144992" y="49046"/>
                </a:lnTo>
                <a:lnTo>
                  <a:pt x="148147" y="56989"/>
                </a:lnTo>
                <a:lnTo>
                  <a:pt x="150502" y="64647"/>
                </a:lnTo>
                <a:lnTo>
                  <a:pt x="154724" y="74401"/>
                </a:lnTo>
                <a:lnTo>
                  <a:pt x="159775" y="85086"/>
                </a:lnTo>
                <a:lnTo>
                  <a:pt x="179278" y="124530"/>
                </a:lnTo>
                <a:lnTo>
                  <a:pt x="184976" y="133400"/>
                </a:lnTo>
                <a:lnTo>
                  <a:pt x="187829" y="137099"/>
                </a:lnTo>
                <a:lnTo>
                  <a:pt x="189731" y="142423"/>
                </a:lnTo>
                <a:lnTo>
                  <a:pt x="190999" y="148829"/>
                </a:lnTo>
                <a:lnTo>
                  <a:pt x="191844" y="155958"/>
                </a:lnTo>
                <a:lnTo>
                  <a:pt x="193360" y="162615"/>
                </a:lnTo>
                <a:lnTo>
                  <a:pt x="195323" y="168958"/>
                </a:lnTo>
                <a:lnTo>
                  <a:pt x="197584" y="175092"/>
                </a:lnTo>
                <a:lnTo>
                  <a:pt x="200997" y="180134"/>
                </a:lnTo>
                <a:lnTo>
                  <a:pt x="209869" y="188276"/>
                </a:lnTo>
                <a:lnTo>
                  <a:pt x="217622" y="197609"/>
                </a:lnTo>
                <a:lnTo>
                  <a:pt x="224242" y="208107"/>
                </a:lnTo>
                <a:lnTo>
                  <a:pt x="227341" y="213574"/>
                </a:lnTo>
                <a:lnTo>
                  <a:pt x="233325" y="224728"/>
                </a:lnTo>
                <a:lnTo>
                  <a:pt x="239159" y="236035"/>
                </a:lnTo>
                <a:lnTo>
                  <a:pt x="247467" y="244871"/>
                </a:lnTo>
                <a:lnTo>
                  <a:pt x="252349" y="248560"/>
                </a:lnTo>
                <a:lnTo>
                  <a:pt x="255604" y="252925"/>
                </a:lnTo>
                <a:lnTo>
                  <a:pt x="257775" y="257740"/>
                </a:lnTo>
                <a:lnTo>
                  <a:pt x="261138" y="267217"/>
                </a:lnTo>
                <a:lnTo>
                  <a:pt x="268387" y="277908"/>
                </a:lnTo>
                <a:lnTo>
                  <a:pt x="273792" y="284118"/>
                </a:lnTo>
                <a:lnTo>
                  <a:pt x="275615" y="287108"/>
                </a:lnTo>
                <a:lnTo>
                  <a:pt x="279046" y="298034"/>
                </a:lnTo>
                <a:lnTo>
                  <a:pt x="279117" y="298290"/>
                </a:lnTo>
                <a:lnTo>
                  <a:pt x="279247" y="306138"/>
                </a:lnTo>
                <a:lnTo>
                  <a:pt x="280204" y="306550"/>
                </a:lnTo>
                <a:lnTo>
                  <a:pt x="287832" y="3073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4"/>
          <p:cNvSpPr/>
          <p:nvPr/>
        </p:nvSpPr>
        <p:spPr>
          <a:xfrm>
            <a:off x="1185862" y="2966085"/>
            <a:ext cx="257176" cy="60008"/>
          </a:xfrm>
          <a:custGeom>
            <a:avLst/>
            <a:gdLst/>
            <a:ahLst/>
            <a:cxnLst/>
            <a:rect l="0" t="0" r="0" b="0"/>
            <a:pathLst>
              <a:path w="257176" h="60008">
                <a:moveTo>
                  <a:pt x="0" y="60007"/>
                </a:moveTo>
                <a:lnTo>
                  <a:pt x="0" y="55456"/>
                </a:lnTo>
                <a:lnTo>
                  <a:pt x="952" y="54116"/>
                </a:lnTo>
                <a:lnTo>
                  <a:pt x="2540" y="53222"/>
                </a:lnTo>
                <a:lnTo>
                  <a:pt x="6844" y="52229"/>
                </a:lnTo>
                <a:lnTo>
                  <a:pt x="14622" y="51670"/>
                </a:lnTo>
                <a:lnTo>
                  <a:pt x="20151" y="51539"/>
                </a:lnTo>
                <a:lnTo>
                  <a:pt x="28619" y="51466"/>
                </a:lnTo>
                <a:lnTo>
                  <a:pt x="31462" y="50503"/>
                </a:lnTo>
                <a:lnTo>
                  <a:pt x="34310" y="48908"/>
                </a:lnTo>
                <a:lnTo>
                  <a:pt x="37160" y="46893"/>
                </a:lnTo>
                <a:lnTo>
                  <a:pt x="40966" y="45549"/>
                </a:lnTo>
                <a:lnTo>
                  <a:pt x="45408" y="44654"/>
                </a:lnTo>
                <a:lnTo>
                  <a:pt x="50275" y="44056"/>
                </a:lnTo>
                <a:lnTo>
                  <a:pt x="55424" y="43658"/>
                </a:lnTo>
                <a:lnTo>
                  <a:pt x="60762" y="43393"/>
                </a:lnTo>
                <a:lnTo>
                  <a:pt x="66225" y="43216"/>
                </a:lnTo>
                <a:lnTo>
                  <a:pt x="71773" y="42145"/>
                </a:lnTo>
                <a:lnTo>
                  <a:pt x="77376" y="40479"/>
                </a:lnTo>
                <a:lnTo>
                  <a:pt x="83016" y="38416"/>
                </a:lnTo>
                <a:lnTo>
                  <a:pt x="88682" y="37041"/>
                </a:lnTo>
                <a:lnTo>
                  <a:pt x="94364" y="36124"/>
                </a:lnTo>
                <a:lnTo>
                  <a:pt x="100057" y="35512"/>
                </a:lnTo>
                <a:lnTo>
                  <a:pt x="105757" y="34152"/>
                </a:lnTo>
                <a:lnTo>
                  <a:pt x="111462" y="32293"/>
                </a:lnTo>
                <a:lnTo>
                  <a:pt x="117171" y="30101"/>
                </a:lnTo>
                <a:lnTo>
                  <a:pt x="122881" y="28640"/>
                </a:lnTo>
                <a:lnTo>
                  <a:pt x="128593" y="27665"/>
                </a:lnTo>
                <a:lnTo>
                  <a:pt x="134306" y="27016"/>
                </a:lnTo>
                <a:lnTo>
                  <a:pt x="140020" y="25631"/>
                </a:lnTo>
                <a:lnTo>
                  <a:pt x="145734" y="23754"/>
                </a:lnTo>
                <a:lnTo>
                  <a:pt x="151449" y="21551"/>
                </a:lnTo>
                <a:lnTo>
                  <a:pt x="157163" y="20082"/>
                </a:lnTo>
                <a:lnTo>
                  <a:pt x="162878" y="19103"/>
                </a:lnTo>
                <a:lnTo>
                  <a:pt x="168593" y="18450"/>
                </a:lnTo>
                <a:lnTo>
                  <a:pt x="173355" y="17062"/>
                </a:lnTo>
                <a:lnTo>
                  <a:pt x="177483" y="15185"/>
                </a:lnTo>
                <a:lnTo>
                  <a:pt x="181187" y="12981"/>
                </a:lnTo>
                <a:lnTo>
                  <a:pt x="185561" y="11511"/>
                </a:lnTo>
                <a:lnTo>
                  <a:pt x="190382" y="10531"/>
                </a:lnTo>
                <a:lnTo>
                  <a:pt x="195502" y="9878"/>
                </a:lnTo>
                <a:lnTo>
                  <a:pt x="199867" y="9443"/>
                </a:lnTo>
                <a:lnTo>
                  <a:pt x="207257" y="8959"/>
                </a:lnTo>
                <a:lnTo>
                  <a:pt x="210561" y="7878"/>
                </a:lnTo>
                <a:lnTo>
                  <a:pt x="213717" y="6204"/>
                </a:lnTo>
                <a:lnTo>
                  <a:pt x="216773" y="4136"/>
                </a:lnTo>
                <a:lnTo>
                  <a:pt x="220715" y="2757"/>
                </a:lnTo>
                <a:lnTo>
                  <a:pt x="225249" y="1838"/>
                </a:lnTo>
                <a:lnTo>
                  <a:pt x="230176" y="1225"/>
                </a:lnTo>
                <a:lnTo>
                  <a:pt x="238190" y="544"/>
                </a:lnTo>
                <a:lnTo>
                  <a:pt x="244927" y="242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5"/>
          <p:cNvSpPr/>
          <p:nvPr/>
        </p:nvSpPr>
        <p:spPr>
          <a:xfrm>
            <a:off x="1588769" y="2871787"/>
            <a:ext cx="128589" cy="51436"/>
          </a:xfrm>
          <a:custGeom>
            <a:avLst/>
            <a:gdLst/>
            <a:ahLst/>
            <a:cxnLst/>
            <a:rect l="0" t="0" r="0" b="0"/>
            <a:pathLst>
              <a:path w="128589" h="51436">
                <a:moveTo>
                  <a:pt x="0" y="51435"/>
                </a:moveTo>
                <a:lnTo>
                  <a:pt x="4551" y="46884"/>
                </a:lnTo>
                <a:lnTo>
                  <a:pt x="6844" y="45544"/>
                </a:lnTo>
                <a:lnTo>
                  <a:pt x="9326" y="44650"/>
                </a:lnTo>
                <a:lnTo>
                  <a:pt x="11932" y="44054"/>
                </a:lnTo>
                <a:lnTo>
                  <a:pt x="14622" y="43657"/>
                </a:lnTo>
                <a:lnTo>
                  <a:pt x="17369" y="43392"/>
                </a:lnTo>
                <a:lnTo>
                  <a:pt x="20152" y="43215"/>
                </a:lnTo>
                <a:lnTo>
                  <a:pt x="22959" y="42145"/>
                </a:lnTo>
                <a:lnTo>
                  <a:pt x="25784" y="40480"/>
                </a:lnTo>
                <a:lnTo>
                  <a:pt x="28619" y="38416"/>
                </a:lnTo>
                <a:lnTo>
                  <a:pt x="31462" y="37041"/>
                </a:lnTo>
                <a:lnTo>
                  <a:pt x="34310" y="36124"/>
                </a:lnTo>
                <a:lnTo>
                  <a:pt x="37161" y="35513"/>
                </a:lnTo>
                <a:lnTo>
                  <a:pt x="40966" y="35105"/>
                </a:lnTo>
                <a:lnTo>
                  <a:pt x="45409" y="34833"/>
                </a:lnTo>
                <a:lnTo>
                  <a:pt x="50275" y="34652"/>
                </a:lnTo>
                <a:lnTo>
                  <a:pt x="54472" y="33579"/>
                </a:lnTo>
                <a:lnTo>
                  <a:pt x="58222" y="31911"/>
                </a:lnTo>
                <a:lnTo>
                  <a:pt x="61675" y="29847"/>
                </a:lnTo>
                <a:lnTo>
                  <a:pt x="64929" y="28470"/>
                </a:lnTo>
                <a:lnTo>
                  <a:pt x="68051" y="27553"/>
                </a:lnTo>
                <a:lnTo>
                  <a:pt x="71085" y="26941"/>
                </a:lnTo>
                <a:lnTo>
                  <a:pt x="75013" y="25581"/>
                </a:lnTo>
                <a:lnTo>
                  <a:pt x="79536" y="23721"/>
                </a:lnTo>
                <a:lnTo>
                  <a:pt x="84457" y="21529"/>
                </a:lnTo>
                <a:lnTo>
                  <a:pt x="88690" y="20068"/>
                </a:lnTo>
                <a:lnTo>
                  <a:pt x="92464" y="19094"/>
                </a:lnTo>
                <a:lnTo>
                  <a:pt x="95933" y="18444"/>
                </a:lnTo>
                <a:lnTo>
                  <a:pt x="99198" y="18011"/>
                </a:lnTo>
                <a:lnTo>
                  <a:pt x="102327" y="17722"/>
                </a:lnTo>
                <a:lnTo>
                  <a:pt x="105366" y="17530"/>
                </a:lnTo>
                <a:lnTo>
                  <a:pt x="107391" y="16449"/>
                </a:lnTo>
                <a:lnTo>
                  <a:pt x="108742" y="14776"/>
                </a:lnTo>
                <a:lnTo>
                  <a:pt x="109642" y="12708"/>
                </a:lnTo>
                <a:lnTo>
                  <a:pt x="111195" y="11330"/>
                </a:lnTo>
                <a:lnTo>
                  <a:pt x="113183" y="10411"/>
                </a:lnTo>
                <a:lnTo>
                  <a:pt x="115460" y="9798"/>
                </a:lnTo>
                <a:lnTo>
                  <a:pt x="116979" y="8437"/>
                </a:lnTo>
                <a:lnTo>
                  <a:pt x="117991" y="6577"/>
                </a:lnTo>
                <a:lnTo>
                  <a:pt x="119980" y="114"/>
                </a:lnTo>
                <a:lnTo>
                  <a:pt x="122540" y="51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6"/>
          <p:cNvSpPr/>
          <p:nvPr/>
        </p:nvSpPr>
        <p:spPr>
          <a:xfrm>
            <a:off x="1583830" y="2974657"/>
            <a:ext cx="142100" cy="34291"/>
          </a:xfrm>
          <a:custGeom>
            <a:avLst/>
            <a:gdLst/>
            <a:ahLst/>
            <a:cxnLst/>
            <a:rect l="0" t="0" r="0" b="0"/>
            <a:pathLst>
              <a:path w="142100" h="34291">
                <a:moveTo>
                  <a:pt x="4939" y="34290"/>
                </a:moveTo>
                <a:lnTo>
                  <a:pt x="389" y="29739"/>
                </a:lnTo>
                <a:lnTo>
                  <a:pt x="0" y="28399"/>
                </a:lnTo>
                <a:lnTo>
                  <a:pt x="694" y="27505"/>
                </a:lnTo>
                <a:lnTo>
                  <a:pt x="4101" y="26070"/>
                </a:lnTo>
                <a:lnTo>
                  <a:pt x="5333" y="25000"/>
                </a:lnTo>
                <a:lnTo>
                  <a:pt x="7107" y="23335"/>
                </a:lnTo>
                <a:lnTo>
                  <a:pt x="9242" y="21271"/>
                </a:lnTo>
                <a:lnTo>
                  <a:pt x="12570" y="19896"/>
                </a:lnTo>
                <a:lnTo>
                  <a:pt x="16694" y="18979"/>
                </a:lnTo>
                <a:lnTo>
                  <a:pt x="21348" y="18368"/>
                </a:lnTo>
                <a:lnTo>
                  <a:pt x="26356" y="17960"/>
                </a:lnTo>
                <a:lnTo>
                  <a:pt x="31600" y="17688"/>
                </a:lnTo>
                <a:lnTo>
                  <a:pt x="37001" y="17507"/>
                </a:lnTo>
                <a:lnTo>
                  <a:pt x="43459" y="16434"/>
                </a:lnTo>
                <a:lnTo>
                  <a:pt x="50621" y="14766"/>
                </a:lnTo>
                <a:lnTo>
                  <a:pt x="58254" y="12702"/>
                </a:lnTo>
                <a:lnTo>
                  <a:pt x="65248" y="11325"/>
                </a:lnTo>
                <a:lnTo>
                  <a:pt x="71815" y="10408"/>
                </a:lnTo>
                <a:lnTo>
                  <a:pt x="78098" y="9796"/>
                </a:lnTo>
                <a:lnTo>
                  <a:pt x="84192" y="8436"/>
                </a:lnTo>
                <a:lnTo>
                  <a:pt x="90160" y="6576"/>
                </a:lnTo>
                <a:lnTo>
                  <a:pt x="96043" y="4384"/>
                </a:lnTo>
                <a:lnTo>
                  <a:pt x="101870" y="2923"/>
                </a:lnTo>
                <a:lnTo>
                  <a:pt x="107660" y="1949"/>
                </a:lnTo>
                <a:lnTo>
                  <a:pt x="113425" y="1299"/>
                </a:lnTo>
                <a:lnTo>
                  <a:pt x="118220" y="866"/>
                </a:lnTo>
                <a:lnTo>
                  <a:pt x="122370" y="577"/>
                </a:lnTo>
                <a:lnTo>
                  <a:pt x="126089" y="385"/>
                </a:lnTo>
                <a:lnTo>
                  <a:pt x="132761" y="171"/>
                </a:lnTo>
                <a:lnTo>
                  <a:pt x="14209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7"/>
          <p:cNvSpPr/>
          <p:nvPr/>
        </p:nvSpPr>
        <p:spPr>
          <a:xfrm>
            <a:off x="2145982" y="2674620"/>
            <a:ext cx="247145" cy="214281"/>
          </a:xfrm>
          <a:custGeom>
            <a:avLst/>
            <a:gdLst/>
            <a:ahLst/>
            <a:cxnLst/>
            <a:rect l="0" t="0" r="0" b="0"/>
            <a:pathLst>
              <a:path w="247145" h="214281">
                <a:moveTo>
                  <a:pt x="0" y="0"/>
                </a:moveTo>
                <a:lnTo>
                  <a:pt x="0" y="24950"/>
                </a:lnTo>
                <a:lnTo>
                  <a:pt x="953" y="29016"/>
                </a:lnTo>
                <a:lnTo>
                  <a:pt x="2540" y="32679"/>
                </a:lnTo>
                <a:lnTo>
                  <a:pt x="4551" y="36073"/>
                </a:lnTo>
                <a:lnTo>
                  <a:pt x="5891" y="40241"/>
                </a:lnTo>
                <a:lnTo>
                  <a:pt x="6785" y="44925"/>
                </a:lnTo>
                <a:lnTo>
                  <a:pt x="7381" y="49952"/>
                </a:lnTo>
                <a:lnTo>
                  <a:pt x="7778" y="55209"/>
                </a:lnTo>
                <a:lnTo>
                  <a:pt x="8043" y="60618"/>
                </a:lnTo>
                <a:lnTo>
                  <a:pt x="8220" y="66129"/>
                </a:lnTo>
                <a:lnTo>
                  <a:pt x="9289" y="71709"/>
                </a:lnTo>
                <a:lnTo>
                  <a:pt x="10956" y="77333"/>
                </a:lnTo>
                <a:lnTo>
                  <a:pt x="13019" y="82988"/>
                </a:lnTo>
                <a:lnTo>
                  <a:pt x="14394" y="87710"/>
                </a:lnTo>
                <a:lnTo>
                  <a:pt x="15311" y="91811"/>
                </a:lnTo>
                <a:lnTo>
                  <a:pt x="15922" y="95497"/>
                </a:lnTo>
                <a:lnTo>
                  <a:pt x="17283" y="99859"/>
                </a:lnTo>
                <a:lnTo>
                  <a:pt x="19142" y="104673"/>
                </a:lnTo>
                <a:lnTo>
                  <a:pt x="21334" y="109787"/>
                </a:lnTo>
                <a:lnTo>
                  <a:pt x="22795" y="114149"/>
                </a:lnTo>
                <a:lnTo>
                  <a:pt x="23769" y="118009"/>
                </a:lnTo>
                <a:lnTo>
                  <a:pt x="24419" y="121535"/>
                </a:lnTo>
                <a:lnTo>
                  <a:pt x="24851" y="125791"/>
                </a:lnTo>
                <a:lnTo>
                  <a:pt x="25140" y="130533"/>
                </a:lnTo>
                <a:lnTo>
                  <a:pt x="25461" y="139929"/>
                </a:lnTo>
                <a:lnTo>
                  <a:pt x="25641" y="150574"/>
                </a:lnTo>
                <a:lnTo>
                  <a:pt x="25715" y="166892"/>
                </a:lnTo>
                <a:lnTo>
                  <a:pt x="26668" y="168411"/>
                </a:lnTo>
                <a:lnTo>
                  <a:pt x="28256" y="169424"/>
                </a:lnTo>
                <a:lnTo>
                  <a:pt x="34259" y="171439"/>
                </a:lnTo>
                <a:lnTo>
                  <a:pt x="34287" y="159517"/>
                </a:lnTo>
                <a:lnTo>
                  <a:pt x="35241" y="156827"/>
                </a:lnTo>
                <a:lnTo>
                  <a:pt x="38840" y="151298"/>
                </a:lnTo>
                <a:lnTo>
                  <a:pt x="40181" y="147538"/>
                </a:lnTo>
                <a:lnTo>
                  <a:pt x="41075" y="143126"/>
                </a:lnTo>
                <a:lnTo>
                  <a:pt x="41671" y="138280"/>
                </a:lnTo>
                <a:lnTo>
                  <a:pt x="43021" y="134096"/>
                </a:lnTo>
                <a:lnTo>
                  <a:pt x="44873" y="130355"/>
                </a:lnTo>
                <a:lnTo>
                  <a:pt x="47060" y="126908"/>
                </a:lnTo>
                <a:lnTo>
                  <a:pt x="52031" y="120538"/>
                </a:lnTo>
                <a:lnTo>
                  <a:pt x="57415" y="114533"/>
                </a:lnTo>
                <a:lnTo>
                  <a:pt x="62983" y="108688"/>
                </a:lnTo>
                <a:lnTo>
                  <a:pt x="80020" y="91449"/>
                </a:lnTo>
                <a:lnTo>
                  <a:pt x="83827" y="88588"/>
                </a:lnTo>
                <a:lnTo>
                  <a:pt x="88270" y="85729"/>
                </a:lnTo>
                <a:lnTo>
                  <a:pt x="93136" y="82870"/>
                </a:lnTo>
                <a:lnTo>
                  <a:pt x="97333" y="80012"/>
                </a:lnTo>
                <a:lnTo>
                  <a:pt x="104537" y="74295"/>
                </a:lnTo>
                <a:lnTo>
                  <a:pt x="108744" y="72390"/>
                </a:lnTo>
                <a:lnTo>
                  <a:pt x="113453" y="71120"/>
                </a:lnTo>
                <a:lnTo>
                  <a:pt x="118498" y="70273"/>
                </a:lnTo>
                <a:lnTo>
                  <a:pt x="123766" y="69709"/>
                </a:lnTo>
                <a:lnTo>
                  <a:pt x="129183" y="69332"/>
                </a:lnTo>
                <a:lnTo>
                  <a:pt x="139330" y="68914"/>
                </a:lnTo>
                <a:lnTo>
                  <a:pt x="147014" y="68728"/>
                </a:lnTo>
                <a:lnTo>
                  <a:pt x="165797" y="68623"/>
                </a:lnTo>
                <a:lnTo>
                  <a:pt x="172444" y="69561"/>
                </a:lnTo>
                <a:lnTo>
                  <a:pt x="178780" y="71139"/>
                </a:lnTo>
                <a:lnTo>
                  <a:pt x="184909" y="73143"/>
                </a:lnTo>
                <a:lnTo>
                  <a:pt x="190900" y="74480"/>
                </a:lnTo>
                <a:lnTo>
                  <a:pt x="196799" y="75371"/>
                </a:lnTo>
                <a:lnTo>
                  <a:pt x="202637" y="75964"/>
                </a:lnTo>
                <a:lnTo>
                  <a:pt x="207481" y="77313"/>
                </a:lnTo>
                <a:lnTo>
                  <a:pt x="211663" y="79164"/>
                </a:lnTo>
                <a:lnTo>
                  <a:pt x="215404" y="81351"/>
                </a:lnTo>
                <a:lnTo>
                  <a:pt x="219803" y="83761"/>
                </a:lnTo>
                <a:lnTo>
                  <a:pt x="229770" y="88980"/>
                </a:lnTo>
                <a:lnTo>
                  <a:pt x="233190" y="91704"/>
                </a:lnTo>
                <a:lnTo>
                  <a:pt x="235470" y="94474"/>
                </a:lnTo>
                <a:lnTo>
                  <a:pt x="238956" y="101043"/>
                </a:lnTo>
                <a:lnTo>
                  <a:pt x="243680" y="110313"/>
                </a:lnTo>
                <a:lnTo>
                  <a:pt x="245321" y="114499"/>
                </a:lnTo>
                <a:lnTo>
                  <a:pt x="246415" y="118243"/>
                </a:lnTo>
                <a:lnTo>
                  <a:pt x="247144" y="121691"/>
                </a:lnTo>
                <a:lnTo>
                  <a:pt x="246677" y="124942"/>
                </a:lnTo>
                <a:lnTo>
                  <a:pt x="245414" y="128062"/>
                </a:lnTo>
                <a:lnTo>
                  <a:pt x="243620" y="131095"/>
                </a:lnTo>
                <a:lnTo>
                  <a:pt x="242423" y="135021"/>
                </a:lnTo>
                <a:lnTo>
                  <a:pt x="241625" y="139544"/>
                </a:lnTo>
                <a:lnTo>
                  <a:pt x="241094" y="144464"/>
                </a:lnTo>
                <a:lnTo>
                  <a:pt x="239787" y="148697"/>
                </a:lnTo>
                <a:lnTo>
                  <a:pt x="237963" y="152471"/>
                </a:lnTo>
                <a:lnTo>
                  <a:pt x="235794" y="155940"/>
                </a:lnTo>
                <a:lnTo>
                  <a:pt x="230845" y="162334"/>
                </a:lnTo>
                <a:lnTo>
                  <a:pt x="225470" y="168351"/>
                </a:lnTo>
                <a:lnTo>
                  <a:pt x="219906" y="174200"/>
                </a:lnTo>
                <a:lnTo>
                  <a:pt x="216137" y="176141"/>
                </a:lnTo>
                <a:lnTo>
                  <a:pt x="211719" y="177434"/>
                </a:lnTo>
                <a:lnTo>
                  <a:pt x="206868" y="178297"/>
                </a:lnTo>
                <a:lnTo>
                  <a:pt x="202682" y="179824"/>
                </a:lnTo>
                <a:lnTo>
                  <a:pt x="195491" y="184062"/>
                </a:lnTo>
                <a:lnTo>
                  <a:pt x="191287" y="186525"/>
                </a:lnTo>
                <a:lnTo>
                  <a:pt x="186580" y="189120"/>
                </a:lnTo>
                <a:lnTo>
                  <a:pt x="181537" y="191802"/>
                </a:lnTo>
                <a:lnTo>
                  <a:pt x="176269" y="193590"/>
                </a:lnTo>
                <a:lnTo>
                  <a:pt x="170853" y="194783"/>
                </a:lnTo>
                <a:lnTo>
                  <a:pt x="165337" y="195578"/>
                </a:lnTo>
                <a:lnTo>
                  <a:pt x="159754" y="197060"/>
                </a:lnTo>
                <a:lnTo>
                  <a:pt x="154128" y="199001"/>
                </a:lnTo>
                <a:lnTo>
                  <a:pt x="148472" y="201247"/>
                </a:lnTo>
                <a:lnTo>
                  <a:pt x="142796" y="202745"/>
                </a:lnTo>
                <a:lnTo>
                  <a:pt x="137108" y="203743"/>
                </a:lnTo>
                <a:lnTo>
                  <a:pt x="131410" y="204408"/>
                </a:lnTo>
                <a:lnTo>
                  <a:pt x="125707" y="204852"/>
                </a:lnTo>
                <a:lnTo>
                  <a:pt x="120000" y="205148"/>
                </a:lnTo>
                <a:lnTo>
                  <a:pt x="114290" y="205345"/>
                </a:lnTo>
                <a:lnTo>
                  <a:pt x="108578" y="206429"/>
                </a:lnTo>
                <a:lnTo>
                  <a:pt x="102866" y="208104"/>
                </a:lnTo>
                <a:lnTo>
                  <a:pt x="97152" y="210174"/>
                </a:lnTo>
                <a:lnTo>
                  <a:pt x="91438" y="211553"/>
                </a:lnTo>
                <a:lnTo>
                  <a:pt x="85724" y="212473"/>
                </a:lnTo>
                <a:lnTo>
                  <a:pt x="80009" y="213086"/>
                </a:lnTo>
                <a:lnTo>
                  <a:pt x="75247" y="213494"/>
                </a:lnTo>
                <a:lnTo>
                  <a:pt x="71120" y="213767"/>
                </a:lnTo>
                <a:lnTo>
                  <a:pt x="62203" y="214205"/>
                </a:lnTo>
                <a:lnTo>
                  <a:pt x="51556" y="214280"/>
                </a:lnTo>
                <a:lnTo>
                  <a:pt x="47706" y="213338"/>
                </a:lnTo>
                <a:lnTo>
                  <a:pt x="40888" y="209752"/>
                </a:lnTo>
                <a:lnTo>
                  <a:pt x="34682" y="207523"/>
                </a:lnTo>
                <a:lnTo>
                  <a:pt x="27488" y="206092"/>
                </a:lnTo>
                <a:lnTo>
                  <a:pt x="23965" y="205896"/>
                </a:lnTo>
                <a:lnTo>
                  <a:pt x="17145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68"/>
          <p:cNvSpPr/>
          <p:nvPr/>
        </p:nvSpPr>
        <p:spPr>
          <a:xfrm>
            <a:off x="2081035" y="2931826"/>
            <a:ext cx="562153" cy="8542"/>
          </a:xfrm>
          <a:custGeom>
            <a:avLst/>
            <a:gdLst/>
            <a:ahLst/>
            <a:cxnLst/>
            <a:rect l="0" t="0" r="0" b="0"/>
            <a:pathLst>
              <a:path w="562153" h="8542">
                <a:moveTo>
                  <a:pt x="4940" y="8541"/>
                </a:moveTo>
                <a:lnTo>
                  <a:pt x="0" y="8541"/>
                </a:lnTo>
                <a:lnTo>
                  <a:pt x="155342" y="8541"/>
                </a:lnTo>
                <a:lnTo>
                  <a:pt x="165215" y="7588"/>
                </a:lnTo>
                <a:lnTo>
                  <a:pt x="174655" y="6001"/>
                </a:lnTo>
                <a:lnTo>
                  <a:pt x="183806" y="3990"/>
                </a:lnTo>
                <a:lnTo>
                  <a:pt x="192764" y="2650"/>
                </a:lnTo>
                <a:lnTo>
                  <a:pt x="201593" y="1756"/>
                </a:lnTo>
                <a:lnTo>
                  <a:pt x="210337" y="1160"/>
                </a:lnTo>
                <a:lnTo>
                  <a:pt x="219976" y="763"/>
                </a:lnTo>
                <a:lnTo>
                  <a:pt x="250793" y="204"/>
                </a:lnTo>
                <a:lnTo>
                  <a:pt x="300593" y="0"/>
                </a:lnTo>
                <a:lnTo>
                  <a:pt x="310627" y="942"/>
                </a:lnTo>
                <a:lnTo>
                  <a:pt x="320174" y="2522"/>
                </a:lnTo>
                <a:lnTo>
                  <a:pt x="329395" y="4529"/>
                </a:lnTo>
                <a:lnTo>
                  <a:pt x="339354" y="5866"/>
                </a:lnTo>
                <a:lnTo>
                  <a:pt x="349802" y="6758"/>
                </a:lnTo>
                <a:lnTo>
                  <a:pt x="360578" y="7352"/>
                </a:lnTo>
                <a:lnTo>
                  <a:pt x="382711" y="8013"/>
                </a:lnTo>
                <a:lnTo>
                  <a:pt x="450242" y="8510"/>
                </a:lnTo>
                <a:lnTo>
                  <a:pt x="562152" y="85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69"/>
          <p:cNvSpPr/>
          <p:nvPr/>
        </p:nvSpPr>
        <p:spPr>
          <a:xfrm>
            <a:off x="2171701" y="3017520"/>
            <a:ext cx="300037" cy="145618"/>
          </a:xfrm>
          <a:custGeom>
            <a:avLst/>
            <a:gdLst/>
            <a:ahLst/>
            <a:cxnLst/>
            <a:rect l="0" t="0" r="0" b="0"/>
            <a:pathLst>
              <a:path w="300037" h="145618">
                <a:moveTo>
                  <a:pt x="180021" y="8572"/>
                </a:moveTo>
                <a:lnTo>
                  <a:pt x="175470" y="8572"/>
                </a:lnTo>
                <a:lnTo>
                  <a:pt x="174129" y="7619"/>
                </a:lnTo>
                <a:lnTo>
                  <a:pt x="173236" y="6032"/>
                </a:lnTo>
                <a:lnTo>
                  <a:pt x="171801" y="1191"/>
                </a:lnTo>
                <a:lnTo>
                  <a:pt x="170731" y="794"/>
                </a:lnTo>
                <a:lnTo>
                  <a:pt x="162170" y="157"/>
                </a:lnTo>
                <a:lnTo>
                  <a:pt x="153434" y="20"/>
                </a:lnTo>
                <a:lnTo>
                  <a:pt x="117229" y="0"/>
                </a:lnTo>
                <a:lnTo>
                  <a:pt x="108933" y="2540"/>
                </a:lnTo>
                <a:lnTo>
                  <a:pt x="104054" y="4550"/>
                </a:lnTo>
                <a:lnTo>
                  <a:pt x="98896" y="6844"/>
                </a:lnTo>
                <a:lnTo>
                  <a:pt x="88086" y="11931"/>
                </a:lnTo>
                <a:lnTo>
                  <a:pt x="54248" y="28619"/>
                </a:lnTo>
                <a:lnTo>
                  <a:pt x="49500" y="31462"/>
                </a:lnTo>
                <a:lnTo>
                  <a:pt x="45382" y="34309"/>
                </a:lnTo>
                <a:lnTo>
                  <a:pt x="41684" y="37160"/>
                </a:lnTo>
                <a:lnTo>
                  <a:pt x="37314" y="40013"/>
                </a:lnTo>
                <a:lnTo>
                  <a:pt x="32495" y="42868"/>
                </a:lnTo>
                <a:lnTo>
                  <a:pt x="27378" y="45724"/>
                </a:lnTo>
                <a:lnTo>
                  <a:pt x="23014" y="48580"/>
                </a:lnTo>
                <a:lnTo>
                  <a:pt x="19152" y="51436"/>
                </a:lnTo>
                <a:lnTo>
                  <a:pt x="15625" y="54293"/>
                </a:lnTo>
                <a:lnTo>
                  <a:pt x="12321" y="57151"/>
                </a:lnTo>
                <a:lnTo>
                  <a:pt x="9166" y="60008"/>
                </a:lnTo>
                <a:lnTo>
                  <a:pt x="6110" y="62865"/>
                </a:lnTo>
                <a:lnTo>
                  <a:pt x="4073" y="65722"/>
                </a:lnTo>
                <a:lnTo>
                  <a:pt x="2715" y="68580"/>
                </a:lnTo>
                <a:lnTo>
                  <a:pt x="1809" y="71437"/>
                </a:lnTo>
                <a:lnTo>
                  <a:pt x="1206" y="74295"/>
                </a:lnTo>
                <a:lnTo>
                  <a:pt x="803" y="77152"/>
                </a:lnTo>
                <a:lnTo>
                  <a:pt x="535" y="80010"/>
                </a:lnTo>
                <a:lnTo>
                  <a:pt x="356" y="82867"/>
                </a:lnTo>
                <a:lnTo>
                  <a:pt x="157" y="88582"/>
                </a:lnTo>
                <a:lnTo>
                  <a:pt x="30" y="100012"/>
                </a:lnTo>
                <a:lnTo>
                  <a:pt x="0" y="118321"/>
                </a:lnTo>
                <a:lnTo>
                  <a:pt x="2539" y="121802"/>
                </a:lnTo>
                <a:lnTo>
                  <a:pt x="4550" y="124064"/>
                </a:lnTo>
                <a:lnTo>
                  <a:pt x="6842" y="125571"/>
                </a:lnTo>
                <a:lnTo>
                  <a:pt x="11930" y="127247"/>
                </a:lnTo>
                <a:lnTo>
                  <a:pt x="22447" y="130531"/>
                </a:lnTo>
                <a:lnTo>
                  <a:pt x="38828" y="135850"/>
                </a:lnTo>
                <a:lnTo>
                  <a:pt x="46149" y="139118"/>
                </a:lnTo>
                <a:lnTo>
                  <a:pt x="50768" y="141323"/>
                </a:lnTo>
                <a:lnTo>
                  <a:pt x="55752" y="142792"/>
                </a:lnTo>
                <a:lnTo>
                  <a:pt x="60980" y="143772"/>
                </a:lnTo>
                <a:lnTo>
                  <a:pt x="66370" y="144426"/>
                </a:lnTo>
                <a:lnTo>
                  <a:pt x="71869" y="144861"/>
                </a:lnTo>
                <a:lnTo>
                  <a:pt x="77440" y="145152"/>
                </a:lnTo>
                <a:lnTo>
                  <a:pt x="83058" y="145345"/>
                </a:lnTo>
                <a:lnTo>
                  <a:pt x="104619" y="145617"/>
                </a:lnTo>
                <a:lnTo>
                  <a:pt x="111655" y="144703"/>
                </a:lnTo>
                <a:lnTo>
                  <a:pt x="118252" y="143141"/>
                </a:lnTo>
                <a:lnTo>
                  <a:pt x="124554" y="141147"/>
                </a:lnTo>
                <a:lnTo>
                  <a:pt x="130660" y="139818"/>
                </a:lnTo>
                <a:lnTo>
                  <a:pt x="136636" y="138932"/>
                </a:lnTo>
                <a:lnTo>
                  <a:pt x="142525" y="138341"/>
                </a:lnTo>
                <a:lnTo>
                  <a:pt x="148356" y="137947"/>
                </a:lnTo>
                <a:lnTo>
                  <a:pt x="154149" y="137685"/>
                </a:lnTo>
                <a:lnTo>
                  <a:pt x="159915" y="137510"/>
                </a:lnTo>
                <a:lnTo>
                  <a:pt x="165665" y="136440"/>
                </a:lnTo>
                <a:lnTo>
                  <a:pt x="171403" y="134775"/>
                </a:lnTo>
                <a:lnTo>
                  <a:pt x="177133" y="132712"/>
                </a:lnTo>
                <a:lnTo>
                  <a:pt x="182858" y="130385"/>
                </a:lnTo>
                <a:lnTo>
                  <a:pt x="188580" y="127881"/>
                </a:lnTo>
                <a:lnTo>
                  <a:pt x="194299" y="125259"/>
                </a:lnTo>
                <a:lnTo>
                  <a:pt x="200017" y="123510"/>
                </a:lnTo>
                <a:lnTo>
                  <a:pt x="205735" y="122345"/>
                </a:lnTo>
                <a:lnTo>
                  <a:pt x="211451" y="121569"/>
                </a:lnTo>
                <a:lnTo>
                  <a:pt x="217167" y="120098"/>
                </a:lnTo>
                <a:lnTo>
                  <a:pt x="222882" y="118165"/>
                </a:lnTo>
                <a:lnTo>
                  <a:pt x="228598" y="115924"/>
                </a:lnTo>
                <a:lnTo>
                  <a:pt x="234313" y="114430"/>
                </a:lnTo>
                <a:lnTo>
                  <a:pt x="240028" y="113434"/>
                </a:lnTo>
                <a:lnTo>
                  <a:pt x="245743" y="112770"/>
                </a:lnTo>
                <a:lnTo>
                  <a:pt x="254634" y="109492"/>
                </a:lnTo>
                <a:lnTo>
                  <a:pt x="261759" y="105813"/>
                </a:lnTo>
                <a:lnTo>
                  <a:pt x="268102" y="104178"/>
                </a:lnTo>
                <a:lnTo>
                  <a:pt x="276635" y="100911"/>
                </a:lnTo>
                <a:lnTo>
                  <a:pt x="285826" y="97236"/>
                </a:lnTo>
                <a:lnTo>
                  <a:pt x="293085" y="95604"/>
                </a:lnTo>
                <a:lnTo>
                  <a:pt x="295402" y="94215"/>
                </a:lnTo>
                <a:lnTo>
                  <a:pt x="296947" y="92338"/>
                </a:lnTo>
                <a:lnTo>
                  <a:pt x="300036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0"/>
          <p:cNvSpPr/>
          <p:nvPr/>
        </p:nvSpPr>
        <p:spPr>
          <a:xfrm>
            <a:off x="465772" y="3360420"/>
            <a:ext cx="60008" cy="300038"/>
          </a:xfrm>
          <a:custGeom>
            <a:avLst/>
            <a:gdLst/>
            <a:ahLst/>
            <a:cxnLst/>
            <a:rect l="0" t="0" r="0" b="0"/>
            <a:pathLst>
              <a:path w="60008" h="300038">
                <a:moveTo>
                  <a:pt x="0" y="0"/>
                </a:moveTo>
                <a:lnTo>
                  <a:pt x="0" y="28714"/>
                </a:lnTo>
                <a:lnTo>
                  <a:pt x="952" y="32478"/>
                </a:lnTo>
                <a:lnTo>
                  <a:pt x="2540" y="36892"/>
                </a:lnTo>
                <a:lnTo>
                  <a:pt x="4551" y="41739"/>
                </a:lnTo>
                <a:lnTo>
                  <a:pt x="4939" y="45924"/>
                </a:lnTo>
                <a:lnTo>
                  <a:pt x="4245" y="49666"/>
                </a:lnTo>
                <a:lnTo>
                  <a:pt x="2830" y="53113"/>
                </a:lnTo>
                <a:lnTo>
                  <a:pt x="1258" y="62023"/>
                </a:lnTo>
                <a:lnTo>
                  <a:pt x="839" y="67066"/>
                </a:lnTo>
                <a:lnTo>
                  <a:pt x="559" y="72333"/>
                </a:lnTo>
                <a:lnTo>
                  <a:pt x="248" y="83265"/>
                </a:lnTo>
                <a:lnTo>
                  <a:pt x="1118" y="88848"/>
                </a:lnTo>
                <a:lnTo>
                  <a:pt x="2650" y="94474"/>
                </a:lnTo>
                <a:lnTo>
                  <a:pt x="4624" y="100130"/>
                </a:lnTo>
                <a:lnTo>
                  <a:pt x="6893" y="105806"/>
                </a:lnTo>
                <a:lnTo>
                  <a:pt x="9358" y="111495"/>
                </a:lnTo>
                <a:lnTo>
                  <a:pt x="11953" y="117192"/>
                </a:lnTo>
                <a:lnTo>
                  <a:pt x="13684" y="123848"/>
                </a:lnTo>
                <a:lnTo>
                  <a:pt x="14838" y="131143"/>
                </a:lnTo>
                <a:lnTo>
                  <a:pt x="15607" y="138864"/>
                </a:lnTo>
                <a:lnTo>
                  <a:pt x="17072" y="145915"/>
                </a:lnTo>
                <a:lnTo>
                  <a:pt x="19001" y="152522"/>
                </a:lnTo>
                <a:lnTo>
                  <a:pt x="21240" y="158831"/>
                </a:lnTo>
                <a:lnTo>
                  <a:pt x="22733" y="164942"/>
                </a:lnTo>
                <a:lnTo>
                  <a:pt x="23727" y="170921"/>
                </a:lnTo>
                <a:lnTo>
                  <a:pt x="24391" y="176812"/>
                </a:lnTo>
                <a:lnTo>
                  <a:pt x="25785" y="182645"/>
                </a:lnTo>
                <a:lnTo>
                  <a:pt x="27668" y="188438"/>
                </a:lnTo>
                <a:lnTo>
                  <a:pt x="29875" y="194205"/>
                </a:lnTo>
                <a:lnTo>
                  <a:pt x="31347" y="199955"/>
                </a:lnTo>
                <a:lnTo>
                  <a:pt x="32328" y="205693"/>
                </a:lnTo>
                <a:lnTo>
                  <a:pt x="32982" y="211424"/>
                </a:lnTo>
                <a:lnTo>
                  <a:pt x="34370" y="217149"/>
                </a:lnTo>
                <a:lnTo>
                  <a:pt x="36249" y="222871"/>
                </a:lnTo>
                <a:lnTo>
                  <a:pt x="38453" y="228590"/>
                </a:lnTo>
                <a:lnTo>
                  <a:pt x="39923" y="233356"/>
                </a:lnTo>
                <a:lnTo>
                  <a:pt x="41556" y="241191"/>
                </a:lnTo>
                <a:lnTo>
                  <a:pt x="42944" y="245566"/>
                </a:lnTo>
                <a:lnTo>
                  <a:pt x="44822" y="250388"/>
                </a:lnTo>
                <a:lnTo>
                  <a:pt x="47026" y="255508"/>
                </a:lnTo>
                <a:lnTo>
                  <a:pt x="48496" y="259873"/>
                </a:lnTo>
                <a:lnTo>
                  <a:pt x="50129" y="267264"/>
                </a:lnTo>
                <a:lnTo>
                  <a:pt x="51517" y="270568"/>
                </a:lnTo>
                <a:lnTo>
                  <a:pt x="53394" y="273724"/>
                </a:lnTo>
                <a:lnTo>
                  <a:pt x="55599" y="276780"/>
                </a:lnTo>
                <a:lnTo>
                  <a:pt x="57068" y="279770"/>
                </a:lnTo>
                <a:lnTo>
                  <a:pt x="58701" y="285632"/>
                </a:lnTo>
                <a:lnTo>
                  <a:pt x="59749" y="291265"/>
                </a:lnTo>
                <a:lnTo>
                  <a:pt x="60007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1"/>
          <p:cNvSpPr/>
          <p:nvPr/>
        </p:nvSpPr>
        <p:spPr>
          <a:xfrm>
            <a:off x="354329" y="3480445"/>
            <a:ext cx="540069" cy="145574"/>
          </a:xfrm>
          <a:custGeom>
            <a:avLst/>
            <a:gdLst/>
            <a:ahLst/>
            <a:cxnLst/>
            <a:rect l="0" t="0" r="0" b="0"/>
            <a:pathLst>
              <a:path w="540069" h="145574">
                <a:moveTo>
                  <a:pt x="0" y="42852"/>
                </a:moveTo>
                <a:lnTo>
                  <a:pt x="239936" y="42852"/>
                </a:lnTo>
                <a:lnTo>
                  <a:pt x="248540" y="41900"/>
                </a:lnTo>
                <a:lnTo>
                  <a:pt x="257133" y="40312"/>
                </a:lnTo>
                <a:lnTo>
                  <a:pt x="273349" y="36961"/>
                </a:lnTo>
                <a:lnTo>
                  <a:pt x="286906" y="35471"/>
                </a:lnTo>
                <a:lnTo>
                  <a:pt x="301822" y="32269"/>
                </a:lnTo>
                <a:lnTo>
                  <a:pt x="309800" y="30082"/>
                </a:lnTo>
                <a:lnTo>
                  <a:pt x="317023" y="27671"/>
                </a:lnTo>
                <a:lnTo>
                  <a:pt x="323744" y="25111"/>
                </a:lnTo>
                <a:lnTo>
                  <a:pt x="336291" y="20680"/>
                </a:lnTo>
                <a:lnTo>
                  <a:pt x="348218" y="18710"/>
                </a:lnTo>
                <a:lnTo>
                  <a:pt x="359869" y="17835"/>
                </a:lnTo>
                <a:lnTo>
                  <a:pt x="365643" y="17601"/>
                </a:lnTo>
                <a:lnTo>
                  <a:pt x="377138" y="14802"/>
                </a:lnTo>
                <a:lnTo>
                  <a:pt x="391780" y="10411"/>
                </a:lnTo>
                <a:lnTo>
                  <a:pt x="395489" y="9795"/>
                </a:lnTo>
                <a:lnTo>
                  <a:pt x="397962" y="8431"/>
                </a:lnTo>
                <a:lnTo>
                  <a:pt x="399611" y="6570"/>
                </a:lnTo>
                <a:lnTo>
                  <a:pt x="400710" y="4377"/>
                </a:lnTo>
                <a:lnTo>
                  <a:pt x="402395" y="2914"/>
                </a:lnTo>
                <a:lnTo>
                  <a:pt x="404471" y="1939"/>
                </a:lnTo>
                <a:lnTo>
                  <a:pt x="411444" y="0"/>
                </a:lnTo>
                <a:lnTo>
                  <a:pt x="398709" y="12760"/>
                </a:lnTo>
                <a:lnTo>
                  <a:pt x="396299" y="16123"/>
                </a:lnTo>
                <a:lnTo>
                  <a:pt x="393739" y="20271"/>
                </a:lnTo>
                <a:lnTo>
                  <a:pt x="391081" y="24940"/>
                </a:lnTo>
                <a:lnTo>
                  <a:pt x="388355" y="29006"/>
                </a:lnTo>
                <a:lnTo>
                  <a:pt x="385586" y="32669"/>
                </a:lnTo>
                <a:lnTo>
                  <a:pt x="382788" y="36063"/>
                </a:lnTo>
                <a:lnTo>
                  <a:pt x="379969" y="40231"/>
                </a:lnTo>
                <a:lnTo>
                  <a:pt x="377138" y="44915"/>
                </a:lnTo>
                <a:lnTo>
                  <a:pt x="374298" y="49942"/>
                </a:lnTo>
                <a:lnTo>
                  <a:pt x="368602" y="60608"/>
                </a:lnTo>
                <a:lnTo>
                  <a:pt x="365750" y="66119"/>
                </a:lnTo>
                <a:lnTo>
                  <a:pt x="362896" y="70746"/>
                </a:lnTo>
                <a:lnTo>
                  <a:pt x="360041" y="74783"/>
                </a:lnTo>
                <a:lnTo>
                  <a:pt x="357185" y="78427"/>
                </a:lnTo>
                <a:lnTo>
                  <a:pt x="353376" y="82761"/>
                </a:lnTo>
                <a:lnTo>
                  <a:pt x="348932" y="87556"/>
                </a:lnTo>
                <a:lnTo>
                  <a:pt x="344064" y="92657"/>
                </a:lnTo>
                <a:lnTo>
                  <a:pt x="340818" y="97011"/>
                </a:lnTo>
                <a:lnTo>
                  <a:pt x="338655" y="100865"/>
                </a:lnTo>
                <a:lnTo>
                  <a:pt x="337213" y="104387"/>
                </a:lnTo>
                <a:lnTo>
                  <a:pt x="335299" y="107688"/>
                </a:lnTo>
                <a:lnTo>
                  <a:pt x="333070" y="110841"/>
                </a:lnTo>
                <a:lnTo>
                  <a:pt x="330632" y="113896"/>
                </a:lnTo>
                <a:lnTo>
                  <a:pt x="329006" y="116885"/>
                </a:lnTo>
                <a:lnTo>
                  <a:pt x="327923" y="119830"/>
                </a:lnTo>
                <a:lnTo>
                  <a:pt x="327200" y="122745"/>
                </a:lnTo>
                <a:lnTo>
                  <a:pt x="326719" y="125642"/>
                </a:lnTo>
                <a:lnTo>
                  <a:pt x="326398" y="128525"/>
                </a:lnTo>
                <a:lnTo>
                  <a:pt x="326184" y="131400"/>
                </a:lnTo>
                <a:lnTo>
                  <a:pt x="326041" y="134269"/>
                </a:lnTo>
                <a:lnTo>
                  <a:pt x="325882" y="139997"/>
                </a:lnTo>
                <a:lnTo>
                  <a:pt x="326793" y="141905"/>
                </a:lnTo>
                <a:lnTo>
                  <a:pt x="328352" y="143178"/>
                </a:lnTo>
                <a:lnTo>
                  <a:pt x="330344" y="144026"/>
                </a:lnTo>
                <a:lnTo>
                  <a:pt x="337698" y="145220"/>
                </a:lnTo>
                <a:lnTo>
                  <a:pt x="350461" y="145573"/>
                </a:lnTo>
                <a:lnTo>
                  <a:pt x="354608" y="144670"/>
                </a:lnTo>
                <a:lnTo>
                  <a:pt x="361756" y="141127"/>
                </a:lnTo>
                <a:lnTo>
                  <a:pt x="370648" y="138918"/>
                </a:lnTo>
                <a:lnTo>
                  <a:pt x="375687" y="138328"/>
                </a:lnTo>
                <a:lnTo>
                  <a:pt x="379998" y="136983"/>
                </a:lnTo>
                <a:lnTo>
                  <a:pt x="387328" y="132948"/>
                </a:lnTo>
                <a:lnTo>
                  <a:pt x="390616" y="130539"/>
                </a:lnTo>
                <a:lnTo>
                  <a:pt x="393761" y="127980"/>
                </a:lnTo>
                <a:lnTo>
                  <a:pt x="396810" y="125321"/>
                </a:lnTo>
                <a:lnTo>
                  <a:pt x="400748" y="121644"/>
                </a:lnTo>
                <a:lnTo>
                  <a:pt x="410203" y="112478"/>
                </a:lnTo>
                <a:lnTo>
                  <a:pt x="413486" y="108320"/>
                </a:lnTo>
                <a:lnTo>
                  <a:pt x="415675" y="104595"/>
                </a:lnTo>
                <a:lnTo>
                  <a:pt x="417134" y="101159"/>
                </a:lnTo>
                <a:lnTo>
                  <a:pt x="420012" y="96963"/>
                </a:lnTo>
                <a:lnTo>
                  <a:pt x="423836" y="92261"/>
                </a:lnTo>
                <a:lnTo>
                  <a:pt x="428290" y="87222"/>
                </a:lnTo>
                <a:lnTo>
                  <a:pt x="431259" y="82909"/>
                </a:lnTo>
                <a:lnTo>
                  <a:pt x="433239" y="79082"/>
                </a:lnTo>
                <a:lnTo>
                  <a:pt x="434558" y="75578"/>
                </a:lnTo>
                <a:lnTo>
                  <a:pt x="435438" y="71337"/>
                </a:lnTo>
                <a:lnTo>
                  <a:pt x="436025" y="66604"/>
                </a:lnTo>
                <a:lnTo>
                  <a:pt x="436416" y="61545"/>
                </a:lnTo>
                <a:lnTo>
                  <a:pt x="437629" y="57219"/>
                </a:lnTo>
                <a:lnTo>
                  <a:pt x="439390" y="53382"/>
                </a:lnTo>
                <a:lnTo>
                  <a:pt x="441517" y="49872"/>
                </a:lnTo>
                <a:lnTo>
                  <a:pt x="442935" y="46580"/>
                </a:lnTo>
                <a:lnTo>
                  <a:pt x="443880" y="43432"/>
                </a:lnTo>
                <a:lnTo>
                  <a:pt x="444510" y="40381"/>
                </a:lnTo>
                <a:lnTo>
                  <a:pt x="444930" y="37395"/>
                </a:lnTo>
                <a:lnTo>
                  <a:pt x="445210" y="34452"/>
                </a:lnTo>
                <a:lnTo>
                  <a:pt x="445397" y="31537"/>
                </a:lnTo>
                <a:lnTo>
                  <a:pt x="444569" y="28641"/>
                </a:lnTo>
                <a:lnTo>
                  <a:pt x="443064" y="25758"/>
                </a:lnTo>
                <a:lnTo>
                  <a:pt x="437300" y="17284"/>
                </a:lnTo>
                <a:lnTo>
                  <a:pt x="429826" y="17148"/>
                </a:lnTo>
                <a:lnTo>
                  <a:pt x="429426" y="18096"/>
                </a:lnTo>
                <a:lnTo>
                  <a:pt x="428981" y="21689"/>
                </a:lnTo>
                <a:lnTo>
                  <a:pt x="428863" y="23981"/>
                </a:lnTo>
                <a:lnTo>
                  <a:pt x="428731" y="29067"/>
                </a:lnTo>
                <a:lnTo>
                  <a:pt x="428635" y="50304"/>
                </a:lnTo>
                <a:lnTo>
                  <a:pt x="429584" y="54488"/>
                </a:lnTo>
                <a:lnTo>
                  <a:pt x="431170" y="58229"/>
                </a:lnTo>
                <a:lnTo>
                  <a:pt x="433179" y="61676"/>
                </a:lnTo>
                <a:lnTo>
                  <a:pt x="434519" y="64926"/>
                </a:lnTo>
                <a:lnTo>
                  <a:pt x="435412" y="68046"/>
                </a:lnTo>
                <a:lnTo>
                  <a:pt x="436007" y="71078"/>
                </a:lnTo>
                <a:lnTo>
                  <a:pt x="436404" y="75005"/>
                </a:lnTo>
                <a:lnTo>
                  <a:pt x="436669" y="79527"/>
                </a:lnTo>
                <a:lnTo>
                  <a:pt x="436845" y="84447"/>
                </a:lnTo>
                <a:lnTo>
                  <a:pt x="437915" y="88680"/>
                </a:lnTo>
                <a:lnTo>
                  <a:pt x="439581" y="92454"/>
                </a:lnTo>
                <a:lnTo>
                  <a:pt x="441644" y="95922"/>
                </a:lnTo>
                <a:lnTo>
                  <a:pt x="443972" y="99187"/>
                </a:lnTo>
                <a:lnTo>
                  <a:pt x="446477" y="102316"/>
                </a:lnTo>
                <a:lnTo>
                  <a:pt x="449099" y="105355"/>
                </a:lnTo>
                <a:lnTo>
                  <a:pt x="450847" y="108333"/>
                </a:lnTo>
                <a:lnTo>
                  <a:pt x="452012" y="111271"/>
                </a:lnTo>
                <a:lnTo>
                  <a:pt x="452789" y="114182"/>
                </a:lnTo>
                <a:lnTo>
                  <a:pt x="454259" y="117076"/>
                </a:lnTo>
                <a:lnTo>
                  <a:pt x="456192" y="119957"/>
                </a:lnTo>
                <a:lnTo>
                  <a:pt x="458433" y="122830"/>
                </a:lnTo>
                <a:lnTo>
                  <a:pt x="460880" y="124746"/>
                </a:lnTo>
                <a:lnTo>
                  <a:pt x="463463" y="126023"/>
                </a:lnTo>
                <a:lnTo>
                  <a:pt x="474190" y="130360"/>
                </a:lnTo>
                <a:lnTo>
                  <a:pt x="479005" y="132623"/>
                </a:lnTo>
                <a:lnTo>
                  <a:pt x="489434" y="135138"/>
                </a:lnTo>
                <a:lnTo>
                  <a:pt x="503475" y="136553"/>
                </a:lnTo>
                <a:lnTo>
                  <a:pt x="516208" y="136973"/>
                </a:lnTo>
                <a:lnTo>
                  <a:pt x="521304" y="137032"/>
                </a:lnTo>
                <a:lnTo>
                  <a:pt x="524701" y="136119"/>
                </a:lnTo>
                <a:lnTo>
                  <a:pt x="526966" y="134557"/>
                </a:lnTo>
                <a:lnTo>
                  <a:pt x="528476" y="132564"/>
                </a:lnTo>
                <a:lnTo>
                  <a:pt x="530435" y="131235"/>
                </a:lnTo>
                <a:lnTo>
                  <a:pt x="540068" y="1285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2"/>
          <p:cNvSpPr/>
          <p:nvPr/>
        </p:nvSpPr>
        <p:spPr>
          <a:xfrm>
            <a:off x="928687" y="3480542"/>
            <a:ext cx="214313" cy="154199"/>
          </a:xfrm>
          <a:custGeom>
            <a:avLst/>
            <a:gdLst/>
            <a:ahLst/>
            <a:cxnLst/>
            <a:rect l="0" t="0" r="0" b="0"/>
            <a:pathLst>
              <a:path w="214313" h="154199">
                <a:moveTo>
                  <a:pt x="8572" y="17037"/>
                </a:moveTo>
                <a:lnTo>
                  <a:pt x="8572" y="12487"/>
                </a:lnTo>
                <a:lnTo>
                  <a:pt x="7620" y="11146"/>
                </a:lnTo>
                <a:lnTo>
                  <a:pt x="6032" y="10253"/>
                </a:lnTo>
                <a:lnTo>
                  <a:pt x="1192" y="8818"/>
                </a:lnTo>
                <a:lnTo>
                  <a:pt x="794" y="7748"/>
                </a:lnTo>
                <a:lnTo>
                  <a:pt x="353" y="4019"/>
                </a:lnTo>
                <a:lnTo>
                  <a:pt x="9" y="0"/>
                </a:lnTo>
                <a:lnTo>
                  <a:pt x="0" y="20047"/>
                </a:lnTo>
                <a:lnTo>
                  <a:pt x="953" y="23806"/>
                </a:lnTo>
                <a:lnTo>
                  <a:pt x="2540" y="28217"/>
                </a:lnTo>
                <a:lnTo>
                  <a:pt x="4551" y="33064"/>
                </a:lnTo>
                <a:lnTo>
                  <a:pt x="6844" y="38199"/>
                </a:lnTo>
                <a:lnTo>
                  <a:pt x="11932" y="48985"/>
                </a:lnTo>
                <a:lnTo>
                  <a:pt x="13669" y="54529"/>
                </a:lnTo>
                <a:lnTo>
                  <a:pt x="14828" y="60129"/>
                </a:lnTo>
                <a:lnTo>
                  <a:pt x="15600" y="65768"/>
                </a:lnTo>
                <a:lnTo>
                  <a:pt x="17068" y="70480"/>
                </a:lnTo>
                <a:lnTo>
                  <a:pt x="18998" y="74573"/>
                </a:lnTo>
                <a:lnTo>
                  <a:pt x="21238" y="78255"/>
                </a:lnTo>
                <a:lnTo>
                  <a:pt x="22731" y="82614"/>
                </a:lnTo>
                <a:lnTo>
                  <a:pt x="23727" y="87425"/>
                </a:lnTo>
                <a:lnTo>
                  <a:pt x="24390" y="92538"/>
                </a:lnTo>
                <a:lnTo>
                  <a:pt x="25785" y="97851"/>
                </a:lnTo>
                <a:lnTo>
                  <a:pt x="27668" y="103298"/>
                </a:lnTo>
                <a:lnTo>
                  <a:pt x="29875" y="108835"/>
                </a:lnTo>
                <a:lnTo>
                  <a:pt x="32299" y="113478"/>
                </a:lnTo>
                <a:lnTo>
                  <a:pt x="34868" y="117526"/>
                </a:lnTo>
                <a:lnTo>
                  <a:pt x="37533" y="121178"/>
                </a:lnTo>
                <a:lnTo>
                  <a:pt x="39309" y="124564"/>
                </a:lnTo>
                <a:lnTo>
                  <a:pt x="40494" y="127774"/>
                </a:lnTo>
                <a:lnTo>
                  <a:pt x="41283" y="130867"/>
                </a:lnTo>
                <a:lnTo>
                  <a:pt x="41810" y="133881"/>
                </a:lnTo>
                <a:lnTo>
                  <a:pt x="42161" y="136844"/>
                </a:lnTo>
                <a:lnTo>
                  <a:pt x="42395" y="139771"/>
                </a:lnTo>
                <a:lnTo>
                  <a:pt x="42551" y="142675"/>
                </a:lnTo>
                <a:lnTo>
                  <a:pt x="42850" y="153692"/>
                </a:lnTo>
                <a:lnTo>
                  <a:pt x="48751" y="154098"/>
                </a:lnTo>
                <a:lnTo>
                  <a:pt x="51081" y="154184"/>
                </a:lnTo>
                <a:lnTo>
                  <a:pt x="51330" y="149643"/>
                </a:lnTo>
                <a:lnTo>
                  <a:pt x="51404" y="142265"/>
                </a:lnTo>
                <a:lnTo>
                  <a:pt x="52367" y="138622"/>
                </a:lnTo>
                <a:lnTo>
                  <a:pt x="53961" y="134289"/>
                </a:lnTo>
                <a:lnTo>
                  <a:pt x="55977" y="129495"/>
                </a:lnTo>
                <a:lnTo>
                  <a:pt x="57320" y="125347"/>
                </a:lnTo>
                <a:lnTo>
                  <a:pt x="58216" y="121629"/>
                </a:lnTo>
                <a:lnTo>
                  <a:pt x="58813" y="118198"/>
                </a:lnTo>
                <a:lnTo>
                  <a:pt x="59211" y="114005"/>
                </a:lnTo>
                <a:lnTo>
                  <a:pt x="59477" y="109305"/>
                </a:lnTo>
                <a:lnTo>
                  <a:pt x="59772" y="99956"/>
                </a:lnTo>
                <a:lnTo>
                  <a:pt x="59903" y="92625"/>
                </a:lnTo>
                <a:lnTo>
                  <a:pt x="60890" y="88384"/>
                </a:lnTo>
                <a:lnTo>
                  <a:pt x="62501" y="83652"/>
                </a:lnTo>
                <a:lnTo>
                  <a:pt x="64527" y="78592"/>
                </a:lnTo>
                <a:lnTo>
                  <a:pt x="66831" y="73314"/>
                </a:lnTo>
                <a:lnTo>
                  <a:pt x="71930" y="62370"/>
                </a:lnTo>
                <a:lnTo>
                  <a:pt x="75576" y="57736"/>
                </a:lnTo>
                <a:lnTo>
                  <a:pt x="79911" y="53695"/>
                </a:lnTo>
                <a:lnTo>
                  <a:pt x="84707" y="50049"/>
                </a:lnTo>
                <a:lnTo>
                  <a:pt x="88856" y="46665"/>
                </a:lnTo>
                <a:lnTo>
                  <a:pt x="92575" y="43457"/>
                </a:lnTo>
                <a:lnTo>
                  <a:pt x="96007" y="40365"/>
                </a:lnTo>
                <a:lnTo>
                  <a:pt x="100199" y="37352"/>
                </a:lnTo>
                <a:lnTo>
                  <a:pt x="104900" y="34391"/>
                </a:lnTo>
                <a:lnTo>
                  <a:pt x="109938" y="31464"/>
                </a:lnTo>
                <a:lnTo>
                  <a:pt x="114250" y="28560"/>
                </a:lnTo>
                <a:lnTo>
                  <a:pt x="118076" y="25672"/>
                </a:lnTo>
                <a:lnTo>
                  <a:pt x="121580" y="22794"/>
                </a:lnTo>
                <a:lnTo>
                  <a:pt x="124868" y="19923"/>
                </a:lnTo>
                <a:lnTo>
                  <a:pt x="128013" y="17056"/>
                </a:lnTo>
                <a:lnTo>
                  <a:pt x="131062" y="14192"/>
                </a:lnTo>
                <a:lnTo>
                  <a:pt x="134047" y="12283"/>
                </a:lnTo>
                <a:lnTo>
                  <a:pt x="139904" y="10162"/>
                </a:lnTo>
                <a:lnTo>
                  <a:pt x="145682" y="9219"/>
                </a:lnTo>
                <a:lnTo>
                  <a:pt x="152602" y="8614"/>
                </a:lnTo>
                <a:lnTo>
                  <a:pt x="156088" y="11071"/>
                </a:lnTo>
                <a:lnTo>
                  <a:pt x="160812" y="15338"/>
                </a:lnTo>
                <a:lnTo>
                  <a:pt x="166087" y="20410"/>
                </a:lnTo>
                <a:lnTo>
                  <a:pt x="167875" y="24048"/>
                </a:lnTo>
                <a:lnTo>
                  <a:pt x="169067" y="28379"/>
                </a:lnTo>
                <a:lnTo>
                  <a:pt x="169861" y="33171"/>
                </a:lnTo>
                <a:lnTo>
                  <a:pt x="172296" y="37318"/>
                </a:lnTo>
                <a:lnTo>
                  <a:pt x="175824" y="41036"/>
                </a:lnTo>
                <a:lnTo>
                  <a:pt x="180081" y="44466"/>
                </a:lnTo>
                <a:lnTo>
                  <a:pt x="182919" y="48658"/>
                </a:lnTo>
                <a:lnTo>
                  <a:pt x="184811" y="53358"/>
                </a:lnTo>
                <a:lnTo>
                  <a:pt x="186072" y="58396"/>
                </a:lnTo>
                <a:lnTo>
                  <a:pt x="187866" y="62708"/>
                </a:lnTo>
                <a:lnTo>
                  <a:pt x="190014" y="66534"/>
                </a:lnTo>
                <a:lnTo>
                  <a:pt x="192398" y="70038"/>
                </a:lnTo>
                <a:lnTo>
                  <a:pt x="193988" y="74279"/>
                </a:lnTo>
                <a:lnTo>
                  <a:pt x="195048" y="79011"/>
                </a:lnTo>
                <a:lnTo>
                  <a:pt x="195754" y="84071"/>
                </a:lnTo>
                <a:lnTo>
                  <a:pt x="197178" y="88396"/>
                </a:lnTo>
                <a:lnTo>
                  <a:pt x="199079" y="92232"/>
                </a:lnTo>
                <a:lnTo>
                  <a:pt x="201300" y="95742"/>
                </a:lnTo>
                <a:lnTo>
                  <a:pt x="202780" y="99035"/>
                </a:lnTo>
                <a:lnTo>
                  <a:pt x="203766" y="102183"/>
                </a:lnTo>
                <a:lnTo>
                  <a:pt x="204424" y="105234"/>
                </a:lnTo>
                <a:lnTo>
                  <a:pt x="205815" y="109172"/>
                </a:lnTo>
                <a:lnTo>
                  <a:pt x="207695" y="113703"/>
                </a:lnTo>
                <a:lnTo>
                  <a:pt x="209901" y="118629"/>
                </a:lnTo>
                <a:lnTo>
                  <a:pt x="210419" y="122865"/>
                </a:lnTo>
                <a:lnTo>
                  <a:pt x="209812" y="126642"/>
                </a:lnTo>
                <a:lnTo>
                  <a:pt x="208455" y="130112"/>
                </a:lnTo>
                <a:lnTo>
                  <a:pt x="207550" y="133378"/>
                </a:lnTo>
                <a:lnTo>
                  <a:pt x="206946" y="136508"/>
                </a:lnTo>
                <a:lnTo>
                  <a:pt x="206544" y="139547"/>
                </a:lnTo>
                <a:lnTo>
                  <a:pt x="207229" y="142525"/>
                </a:lnTo>
                <a:lnTo>
                  <a:pt x="208637" y="145464"/>
                </a:lnTo>
                <a:lnTo>
                  <a:pt x="214312" y="1541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3"/>
          <p:cNvSpPr/>
          <p:nvPr/>
        </p:nvSpPr>
        <p:spPr>
          <a:xfrm>
            <a:off x="1348739" y="3300415"/>
            <a:ext cx="322028" cy="342898"/>
          </a:xfrm>
          <a:custGeom>
            <a:avLst/>
            <a:gdLst/>
            <a:ahLst/>
            <a:cxnLst/>
            <a:rect l="0" t="0" r="0" b="0"/>
            <a:pathLst>
              <a:path w="322028" h="342898">
                <a:moveTo>
                  <a:pt x="0" y="342897"/>
                </a:moveTo>
                <a:lnTo>
                  <a:pt x="0" y="335516"/>
                </a:lnTo>
                <a:lnTo>
                  <a:pt x="953" y="335119"/>
                </a:lnTo>
                <a:lnTo>
                  <a:pt x="4551" y="334677"/>
                </a:lnTo>
                <a:lnTo>
                  <a:pt x="5892" y="333608"/>
                </a:lnTo>
                <a:lnTo>
                  <a:pt x="6786" y="331941"/>
                </a:lnTo>
                <a:lnTo>
                  <a:pt x="7779" y="327550"/>
                </a:lnTo>
                <a:lnTo>
                  <a:pt x="8338" y="318771"/>
                </a:lnTo>
                <a:lnTo>
                  <a:pt x="8542" y="298327"/>
                </a:lnTo>
                <a:lnTo>
                  <a:pt x="8572" y="254168"/>
                </a:lnTo>
                <a:lnTo>
                  <a:pt x="9525" y="247550"/>
                </a:lnTo>
                <a:lnTo>
                  <a:pt x="11113" y="241232"/>
                </a:lnTo>
                <a:lnTo>
                  <a:pt x="13123" y="235116"/>
                </a:lnTo>
                <a:lnTo>
                  <a:pt x="15417" y="229133"/>
                </a:lnTo>
                <a:lnTo>
                  <a:pt x="17898" y="223239"/>
                </a:lnTo>
                <a:lnTo>
                  <a:pt x="20505" y="217405"/>
                </a:lnTo>
                <a:lnTo>
                  <a:pt x="22242" y="211611"/>
                </a:lnTo>
                <a:lnTo>
                  <a:pt x="23401" y="205843"/>
                </a:lnTo>
                <a:lnTo>
                  <a:pt x="24173" y="200093"/>
                </a:lnTo>
                <a:lnTo>
                  <a:pt x="24688" y="194354"/>
                </a:lnTo>
                <a:lnTo>
                  <a:pt x="25031" y="188623"/>
                </a:lnTo>
                <a:lnTo>
                  <a:pt x="25413" y="177176"/>
                </a:lnTo>
                <a:lnTo>
                  <a:pt x="25582" y="165738"/>
                </a:lnTo>
                <a:lnTo>
                  <a:pt x="26580" y="160021"/>
                </a:lnTo>
                <a:lnTo>
                  <a:pt x="28198" y="154305"/>
                </a:lnTo>
                <a:lnTo>
                  <a:pt x="30229" y="148589"/>
                </a:lnTo>
                <a:lnTo>
                  <a:pt x="33488" y="142873"/>
                </a:lnTo>
                <a:lnTo>
                  <a:pt x="37565" y="137158"/>
                </a:lnTo>
                <a:lnTo>
                  <a:pt x="42188" y="131443"/>
                </a:lnTo>
                <a:lnTo>
                  <a:pt x="45271" y="125727"/>
                </a:lnTo>
                <a:lnTo>
                  <a:pt x="47326" y="120012"/>
                </a:lnTo>
                <a:lnTo>
                  <a:pt x="48696" y="114297"/>
                </a:lnTo>
                <a:lnTo>
                  <a:pt x="49609" y="108582"/>
                </a:lnTo>
                <a:lnTo>
                  <a:pt x="50218" y="102867"/>
                </a:lnTo>
                <a:lnTo>
                  <a:pt x="50624" y="97152"/>
                </a:lnTo>
                <a:lnTo>
                  <a:pt x="51847" y="91437"/>
                </a:lnTo>
                <a:lnTo>
                  <a:pt x="53615" y="85722"/>
                </a:lnTo>
                <a:lnTo>
                  <a:pt x="57167" y="75244"/>
                </a:lnTo>
                <a:lnTo>
                  <a:pt x="58745" y="67413"/>
                </a:lnTo>
                <a:lnTo>
                  <a:pt x="61987" y="58217"/>
                </a:lnTo>
                <a:lnTo>
                  <a:pt x="66602" y="48733"/>
                </a:lnTo>
                <a:lnTo>
                  <a:pt x="73603" y="38038"/>
                </a:lnTo>
                <a:lnTo>
                  <a:pt x="77054" y="28837"/>
                </a:lnTo>
                <a:lnTo>
                  <a:pt x="82733" y="20078"/>
                </a:lnTo>
                <a:lnTo>
                  <a:pt x="84395" y="14319"/>
                </a:lnTo>
                <a:lnTo>
                  <a:pt x="85791" y="12403"/>
                </a:lnTo>
                <a:lnTo>
                  <a:pt x="87674" y="11125"/>
                </a:lnTo>
                <a:lnTo>
                  <a:pt x="89882" y="10273"/>
                </a:lnTo>
                <a:lnTo>
                  <a:pt x="91354" y="8753"/>
                </a:lnTo>
                <a:lnTo>
                  <a:pt x="92335" y="6787"/>
                </a:lnTo>
                <a:lnTo>
                  <a:pt x="94288" y="32"/>
                </a:lnTo>
                <a:lnTo>
                  <a:pt x="101678" y="0"/>
                </a:lnTo>
                <a:lnTo>
                  <a:pt x="109479" y="6842"/>
                </a:lnTo>
                <a:lnTo>
                  <a:pt x="114697" y="11929"/>
                </a:lnTo>
                <a:lnTo>
                  <a:pt x="116470" y="14619"/>
                </a:lnTo>
                <a:lnTo>
                  <a:pt x="119918" y="22956"/>
                </a:lnTo>
                <a:lnTo>
                  <a:pt x="126548" y="31459"/>
                </a:lnTo>
                <a:lnTo>
                  <a:pt x="131809" y="37158"/>
                </a:lnTo>
                <a:lnTo>
                  <a:pt x="133593" y="40963"/>
                </a:lnTo>
                <a:lnTo>
                  <a:pt x="135575" y="50272"/>
                </a:lnTo>
                <a:lnTo>
                  <a:pt x="138996" y="60759"/>
                </a:lnTo>
                <a:lnTo>
                  <a:pt x="141241" y="66222"/>
                </a:lnTo>
                <a:lnTo>
                  <a:pt x="144644" y="71770"/>
                </a:lnTo>
                <a:lnTo>
                  <a:pt x="148817" y="77373"/>
                </a:lnTo>
                <a:lnTo>
                  <a:pt x="153504" y="83014"/>
                </a:lnTo>
                <a:lnTo>
                  <a:pt x="157581" y="88679"/>
                </a:lnTo>
                <a:lnTo>
                  <a:pt x="161252" y="94361"/>
                </a:lnTo>
                <a:lnTo>
                  <a:pt x="164651" y="100054"/>
                </a:lnTo>
                <a:lnTo>
                  <a:pt x="166918" y="105754"/>
                </a:lnTo>
                <a:lnTo>
                  <a:pt x="168429" y="111459"/>
                </a:lnTo>
                <a:lnTo>
                  <a:pt x="169436" y="117168"/>
                </a:lnTo>
                <a:lnTo>
                  <a:pt x="171060" y="122878"/>
                </a:lnTo>
                <a:lnTo>
                  <a:pt x="173095" y="128591"/>
                </a:lnTo>
                <a:lnTo>
                  <a:pt x="175404" y="134304"/>
                </a:lnTo>
                <a:lnTo>
                  <a:pt x="177896" y="140017"/>
                </a:lnTo>
                <a:lnTo>
                  <a:pt x="183205" y="151446"/>
                </a:lnTo>
                <a:lnTo>
                  <a:pt x="186907" y="158113"/>
                </a:lnTo>
                <a:lnTo>
                  <a:pt x="191280" y="165415"/>
                </a:lnTo>
                <a:lnTo>
                  <a:pt x="196100" y="173141"/>
                </a:lnTo>
                <a:lnTo>
                  <a:pt x="201218" y="180196"/>
                </a:lnTo>
                <a:lnTo>
                  <a:pt x="206536" y="186805"/>
                </a:lnTo>
                <a:lnTo>
                  <a:pt x="211986" y="193115"/>
                </a:lnTo>
                <a:lnTo>
                  <a:pt x="216571" y="199227"/>
                </a:lnTo>
                <a:lnTo>
                  <a:pt x="220581" y="205208"/>
                </a:lnTo>
                <a:lnTo>
                  <a:pt x="224207" y="211099"/>
                </a:lnTo>
                <a:lnTo>
                  <a:pt x="238411" y="233043"/>
                </a:lnTo>
                <a:lnTo>
                  <a:pt x="242761" y="240134"/>
                </a:lnTo>
                <a:lnTo>
                  <a:pt x="246613" y="246766"/>
                </a:lnTo>
                <a:lnTo>
                  <a:pt x="250134" y="253092"/>
                </a:lnTo>
                <a:lnTo>
                  <a:pt x="256586" y="262661"/>
                </a:lnTo>
                <a:lnTo>
                  <a:pt x="262628" y="271042"/>
                </a:lnTo>
                <a:lnTo>
                  <a:pt x="268489" y="281116"/>
                </a:lnTo>
                <a:lnTo>
                  <a:pt x="274269" y="289404"/>
                </a:lnTo>
                <a:lnTo>
                  <a:pt x="277143" y="292947"/>
                </a:lnTo>
                <a:lnTo>
                  <a:pt x="285418" y="299425"/>
                </a:lnTo>
                <a:lnTo>
                  <a:pt x="290291" y="302486"/>
                </a:lnTo>
                <a:lnTo>
                  <a:pt x="293540" y="305479"/>
                </a:lnTo>
                <a:lnTo>
                  <a:pt x="295706" y="308427"/>
                </a:lnTo>
                <a:lnTo>
                  <a:pt x="299065" y="314242"/>
                </a:lnTo>
                <a:lnTo>
                  <a:pt x="303733" y="320001"/>
                </a:lnTo>
                <a:lnTo>
                  <a:pt x="306311" y="321918"/>
                </a:lnTo>
                <a:lnTo>
                  <a:pt x="311716" y="324048"/>
                </a:lnTo>
                <a:lnTo>
                  <a:pt x="313538" y="325569"/>
                </a:lnTo>
                <a:lnTo>
                  <a:pt x="314753" y="327535"/>
                </a:lnTo>
                <a:lnTo>
                  <a:pt x="316703" y="332984"/>
                </a:lnTo>
                <a:lnTo>
                  <a:pt x="317816" y="333431"/>
                </a:lnTo>
                <a:lnTo>
                  <a:pt x="322027" y="334060"/>
                </a:lnTo>
                <a:lnTo>
                  <a:pt x="315010" y="334309"/>
                </a:lnTo>
                <a:lnTo>
                  <a:pt x="308611" y="33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4"/>
          <p:cNvSpPr/>
          <p:nvPr/>
        </p:nvSpPr>
        <p:spPr>
          <a:xfrm>
            <a:off x="1311992" y="3446145"/>
            <a:ext cx="388221" cy="68581"/>
          </a:xfrm>
          <a:custGeom>
            <a:avLst/>
            <a:gdLst/>
            <a:ahLst/>
            <a:cxnLst/>
            <a:rect l="0" t="0" r="0" b="0"/>
            <a:pathLst>
              <a:path w="388221" h="68581">
                <a:moveTo>
                  <a:pt x="11030" y="68580"/>
                </a:moveTo>
                <a:lnTo>
                  <a:pt x="1928" y="68580"/>
                </a:lnTo>
                <a:lnTo>
                  <a:pt x="200" y="67627"/>
                </a:lnTo>
                <a:lnTo>
                  <a:pt x="0" y="66040"/>
                </a:lnTo>
                <a:lnTo>
                  <a:pt x="2314" y="60360"/>
                </a:lnTo>
                <a:lnTo>
                  <a:pt x="11517" y="60112"/>
                </a:lnTo>
                <a:lnTo>
                  <a:pt x="35375" y="60016"/>
                </a:lnTo>
                <a:lnTo>
                  <a:pt x="40595" y="59061"/>
                </a:lnTo>
                <a:lnTo>
                  <a:pt x="45980" y="57471"/>
                </a:lnTo>
                <a:lnTo>
                  <a:pt x="51475" y="55459"/>
                </a:lnTo>
                <a:lnTo>
                  <a:pt x="57043" y="54118"/>
                </a:lnTo>
                <a:lnTo>
                  <a:pt x="68310" y="52627"/>
                </a:lnTo>
                <a:lnTo>
                  <a:pt x="79668" y="51965"/>
                </a:lnTo>
                <a:lnTo>
                  <a:pt x="85364" y="51788"/>
                </a:lnTo>
                <a:lnTo>
                  <a:pt x="92018" y="50718"/>
                </a:lnTo>
                <a:lnTo>
                  <a:pt x="99312" y="49052"/>
                </a:lnTo>
                <a:lnTo>
                  <a:pt x="107032" y="46989"/>
                </a:lnTo>
                <a:lnTo>
                  <a:pt x="115037" y="45613"/>
                </a:lnTo>
                <a:lnTo>
                  <a:pt x="123230" y="44696"/>
                </a:lnTo>
                <a:lnTo>
                  <a:pt x="131550" y="44085"/>
                </a:lnTo>
                <a:lnTo>
                  <a:pt x="139954" y="42725"/>
                </a:lnTo>
                <a:lnTo>
                  <a:pt x="148414" y="40865"/>
                </a:lnTo>
                <a:lnTo>
                  <a:pt x="156912" y="38674"/>
                </a:lnTo>
                <a:lnTo>
                  <a:pt x="165435" y="37212"/>
                </a:lnTo>
                <a:lnTo>
                  <a:pt x="173974" y="36238"/>
                </a:lnTo>
                <a:lnTo>
                  <a:pt x="182524" y="35588"/>
                </a:lnTo>
                <a:lnTo>
                  <a:pt x="192034" y="34203"/>
                </a:lnTo>
                <a:lnTo>
                  <a:pt x="202185" y="32327"/>
                </a:lnTo>
                <a:lnTo>
                  <a:pt x="212761" y="30124"/>
                </a:lnTo>
                <a:lnTo>
                  <a:pt x="222670" y="28655"/>
                </a:lnTo>
                <a:lnTo>
                  <a:pt x="232133" y="27675"/>
                </a:lnTo>
                <a:lnTo>
                  <a:pt x="241300" y="27023"/>
                </a:lnTo>
                <a:lnTo>
                  <a:pt x="250268" y="25635"/>
                </a:lnTo>
                <a:lnTo>
                  <a:pt x="259105" y="23757"/>
                </a:lnTo>
                <a:lnTo>
                  <a:pt x="267853" y="21553"/>
                </a:lnTo>
                <a:lnTo>
                  <a:pt x="276543" y="20084"/>
                </a:lnTo>
                <a:lnTo>
                  <a:pt x="285193" y="19104"/>
                </a:lnTo>
                <a:lnTo>
                  <a:pt x="293818" y="18451"/>
                </a:lnTo>
                <a:lnTo>
                  <a:pt x="301473" y="17063"/>
                </a:lnTo>
                <a:lnTo>
                  <a:pt x="308481" y="15185"/>
                </a:lnTo>
                <a:lnTo>
                  <a:pt x="315058" y="12981"/>
                </a:lnTo>
                <a:lnTo>
                  <a:pt x="322301" y="11511"/>
                </a:lnTo>
                <a:lnTo>
                  <a:pt x="329986" y="10531"/>
                </a:lnTo>
                <a:lnTo>
                  <a:pt x="337967" y="9878"/>
                </a:lnTo>
                <a:lnTo>
                  <a:pt x="345193" y="8491"/>
                </a:lnTo>
                <a:lnTo>
                  <a:pt x="351915" y="6613"/>
                </a:lnTo>
                <a:lnTo>
                  <a:pt x="358302" y="4408"/>
                </a:lnTo>
                <a:lnTo>
                  <a:pt x="363512" y="2939"/>
                </a:lnTo>
                <a:lnTo>
                  <a:pt x="375396" y="870"/>
                </a:lnTo>
                <a:lnTo>
                  <a:pt x="378718" y="580"/>
                </a:lnTo>
                <a:lnTo>
                  <a:pt x="3882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5"/>
          <p:cNvSpPr/>
          <p:nvPr/>
        </p:nvSpPr>
        <p:spPr>
          <a:xfrm>
            <a:off x="1888807" y="3420427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0" y="9764"/>
                </a:lnTo>
                <a:lnTo>
                  <a:pt x="953" y="9367"/>
                </a:lnTo>
                <a:lnTo>
                  <a:pt x="4551" y="8926"/>
                </a:lnTo>
                <a:lnTo>
                  <a:pt x="4939" y="8808"/>
                </a:lnTo>
                <a:lnTo>
                  <a:pt x="2830" y="8677"/>
                </a:lnTo>
                <a:lnTo>
                  <a:pt x="6338" y="8619"/>
                </a:lnTo>
                <a:lnTo>
                  <a:pt x="95400" y="8573"/>
                </a:lnTo>
                <a:lnTo>
                  <a:pt x="102653" y="7620"/>
                </a:lnTo>
                <a:lnTo>
                  <a:pt x="112250" y="6033"/>
                </a:lnTo>
                <a:lnTo>
                  <a:pt x="123411" y="4022"/>
                </a:lnTo>
                <a:lnTo>
                  <a:pt x="131804" y="2681"/>
                </a:lnTo>
                <a:lnTo>
                  <a:pt x="138352" y="1787"/>
                </a:lnTo>
                <a:lnTo>
                  <a:pt x="143669" y="1192"/>
                </a:lnTo>
                <a:lnTo>
                  <a:pt x="148167" y="795"/>
                </a:lnTo>
                <a:lnTo>
                  <a:pt x="152118" y="530"/>
                </a:lnTo>
                <a:lnTo>
                  <a:pt x="159048" y="235"/>
                </a:lnTo>
                <a:lnTo>
                  <a:pt x="169629" y="31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76"/>
          <p:cNvSpPr/>
          <p:nvPr/>
        </p:nvSpPr>
        <p:spPr>
          <a:xfrm>
            <a:off x="1871662" y="3497579"/>
            <a:ext cx="180023" cy="25719"/>
          </a:xfrm>
          <a:custGeom>
            <a:avLst/>
            <a:gdLst/>
            <a:ahLst/>
            <a:cxnLst/>
            <a:rect l="0" t="0" r="0" b="0"/>
            <a:pathLst>
              <a:path w="180023" h="25719">
                <a:moveTo>
                  <a:pt x="0" y="25718"/>
                </a:moveTo>
                <a:lnTo>
                  <a:pt x="12770" y="25718"/>
                </a:lnTo>
                <a:lnTo>
                  <a:pt x="16134" y="24766"/>
                </a:lnTo>
                <a:lnTo>
                  <a:pt x="20281" y="23178"/>
                </a:lnTo>
                <a:lnTo>
                  <a:pt x="24950" y="21167"/>
                </a:lnTo>
                <a:lnTo>
                  <a:pt x="29969" y="19827"/>
                </a:lnTo>
                <a:lnTo>
                  <a:pt x="35219" y="18933"/>
                </a:lnTo>
                <a:lnTo>
                  <a:pt x="40624" y="18337"/>
                </a:lnTo>
                <a:lnTo>
                  <a:pt x="48038" y="17940"/>
                </a:lnTo>
                <a:lnTo>
                  <a:pt x="66435" y="17499"/>
                </a:lnTo>
                <a:lnTo>
                  <a:pt x="89111" y="17250"/>
                </a:lnTo>
                <a:lnTo>
                  <a:pt x="96555" y="16263"/>
                </a:lnTo>
                <a:lnTo>
                  <a:pt x="104375" y="14652"/>
                </a:lnTo>
                <a:lnTo>
                  <a:pt x="112446" y="12626"/>
                </a:lnTo>
                <a:lnTo>
                  <a:pt x="118779" y="11275"/>
                </a:lnTo>
                <a:lnTo>
                  <a:pt x="123953" y="10374"/>
                </a:lnTo>
                <a:lnTo>
                  <a:pt x="128356" y="9774"/>
                </a:lnTo>
                <a:lnTo>
                  <a:pt x="134148" y="9373"/>
                </a:lnTo>
                <a:lnTo>
                  <a:pt x="140867" y="9107"/>
                </a:lnTo>
                <a:lnTo>
                  <a:pt x="148204" y="8929"/>
                </a:lnTo>
                <a:lnTo>
                  <a:pt x="154048" y="7858"/>
                </a:lnTo>
                <a:lnTo>
                  <a:pt x="158896" y="6192"/>
                </a:lnTo>
                <a:lnTo>
                  <a:pt x="163080" y="4128"/>
                </a:lnTo>
                <a:lnTo>
                  <a:pt x="166823" y="2752"/>
                </a:lnTo>
                <a:lnTo>
                  <a:pt x="170270" y="1835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77"/>
          <p:cNvSpPr/>
          <p:nvPr/>
        </p:nvSpPr>
        <p:spPr>
          <a:xfrm>
            <a:off x="2300300" y="3257913"/>
            <a:ext cx="394205" cy="136763"/>
          </a:xfrm>
          <a:custGeom>
            <a:avLst/>
            <a:gdLst/>
            <a:ahLst/>
            <a:cxnLst/>
            <a:rect l="0" t="0" r="0" b="0"/>
            <a:pathLst>
              <a:path w="394205" h="136763">
                <a:moveTo>
                  <a:pt x="162864" y="25354"/>
                </a:moveTo>
                <a:lnTo>
                  <a:pt x="162864" y="9505"/>
                </a:lnTo>
                <a:lnTo>
                  <a:pt x="161912" y="9073"/>
                </a:lnTo>
                <a:lnTo>
                  <a:pt x="158314" y="8593"/>
                </a:lnTo>
                <a:lnTo>
                  <a:pt x="156973" y="7513"/>
                </a:lnTo>
                <a:lnTo>
                  <a:pt x="156079" y="5840"/>
                </a:lnTo>
                <a:lnTo>
                  <a:pt x="155484" y="3772"/>
                </a:lnTo>
                <a:lnTo>
                  <a:pt x="153181" y="2393"/>
                </a:lnTo>
                <a:lnTo>
                  <a:pt x="140879" y="181"/>
                </a:lnTo>
                <a:lnTo>
                  <a:pt x="139635" y="0"/>
                </a:lnTo>
                <a:lnTo>
                  <a:pt x="133173" y="2338"/>
                </a:lnTo>
                <a:lnTo>
                  <a:pt x="124903" y="6552"/>
                </a:lnTo>
                <a:lnTo>
                  <a:pt x="121364" y="9010"/>
                </a:lnTo>
                <a:lnTo>
                  <a:pt x="118053" y="11600"/>
                </a:lnTo>
                <a:lnTo>
                  <a:pt x="113940" y="13327"/>
                </a:lnTo>
                <a:lnTo>
                  <a:pt x="104290" y="15246"/>
                </a:lnTo>
                <a:lnTo>
                  <a:pt x="93652" y="18639"/>
                </a:lnTo>
                <a:lnTo>
                  <a:pt x="88148" y="20877"/>
                </a:lnTo>
                <a:lnTo>
                  <a:pt x="83526" y="23322"/>
                </a:lnTo>
                <a:lnTo>
                  <a:pt x="79492" y="25905"/>
                </a:lnTo>
                <a:lnTo>
                  <a:pt x="75850" y="28579"/>
                </a:lnTo>
                <a:lnTo>
                  <a:pt x="71517" y="31314"/>
                </a:lnTo>
                <a:lnTo>
                  <a:pt x="66724" y="34090"/>
                </a:lnTo>
                <a:lnTo>
                  <a:pt x="61623" y="36893"/>
                </a:lnTo>
                <a:lnTo>
                  <a:pt x="57270" y="39714"/>
                </a:lnTo>
                <a:lnTo>
                  <a:pt x="53416" y="42547"/>
                </a:lnTo>
                <a:lnTo>
                  <a:pt x="49894" y="45389"/>
                </a:lnTo>
                <a:lnTo>
                  <a:pt x="45641" y="49188"/>
                </a:lnTo>
                <a:lnTo>
                  <a:pt x="35835" y="58489"/>
                </a:lnTo>
                <a:lnTo>
                  <a:pt x="11675" y="82269"/>
                </a:lnTo>
                <a:lnTo>
                  <a:pt x="5817" y="88115"/>
                </a:lnTo>
                <a:lnTo>
                  <a:pt x="3873" y="91007"/>
                </a:lnTo>
                <a:lnTo>
                  <a:pt x="2578" y="93888"/>
                </a:lnTo>
                <a:lnTo>
                  <a:pt x="1714" y="96761"/>
                </a:lnTo>
                <a:lnTo>
                  <a:pt x="1138" y="99628"/>
                </a:lnTo>
                <a:lnTo>
                  <a:pt x="755" y="102493"/>
                </a:lnTo>
                <a:lnTo>
                  <a:pt x="32" y="110577"/>
                </a:lnTo>
                <a:lnTo>
                  <a:pt x="0" y="115481"/>
                </a:lnTo>
                <a:lnTo>
                  <a:pt x="948" y="116871"/>
                </a:lnTo>
                <a:lnTo>
                  <a:pt x="2533" y="117798"/>
                </a:lnTo>
                <a:lnTo>
                  <a:pt x="6833" y="118828"/>
                </a:lnTo>
                <a:lnTo>
                  <a:pt x="17356" y="119489"/>
                </a:lnTo>
                <a:lnTo>
                  <a:pt x="20138" y="119543"/>
                </a:lnTo>
                <a:lnTo>
                  <a:pt x="22946" y="118627"/>
                </a:lnTo>
                <a:lnTo>
                  <a:pt x="28606" y="115069"/>
                </a:lnTo>
                <a:lnTo>
                  <a:pt x="34297" y="112852"/>
                </a:lnTo>
                <a:lnTo>
                  <a:pt x="37148" y="112261"/>
                </a:lnTo>
                <a:lnTo>
                  <a:pt x="42856" y="109064"/>
                </a:lnTo>
                <a:lnTo>
                  <a:pt x="45711" y="106879"/>
                </a:lnTo>
                <a:lnTo>
                  <a:pt x="48567" y="104468"/>
                </a:lnTo>
                <a:lnTo>
                  <a:pt x="51424" y="101910"/>
                </a:lnTo>
                <a:lnTo>
                  <a:pt x="57138" y="96526"/>
                </a:lnTo>
                <a:lnTo>
                  <a:pt x="62852" y="90959"/>
                </a:lnTo>
                <a:lnTo>
                  <a:pt x="66662" y="88141"/>
                </a:lnTo>
                <a:lnTo>
                  <a:pt x="71107" y="85309"/>
                </a:lnTo>
                <a:lnTo>
                  <a:pt x="75975" y="82469"/>
                </a:lnTo>
                <a:lnTo>
                  <a:pt x="79221" y="79623"/>
                </a:lnTo>
                <a:lnTo>
                  <a:pt x="81385" y="76774"/>
                </a:lnTo>
                <a:lnTo>
                  <a:pt x="82827" y="73921"/>
                </a:lnTo>
                <a:lnTo>
                  <a:pt x="85694" y="71067"/>
                </a:lnTo>
                <a:lnTo>
                  <a:pt x="89510" y="68212"/>
                </a:lnTo>
                <a:lnTo>
                  <a:pt x="93959" y="65356"/>
                </a:lnTo>
                <a:lnTo>
                  <a:pt x="97877" y="61547"/>
                </a:lnTo>
                <a:lnTo>
                  <a:pt x="101442" y="57103"/>
                </a:lnTo>
                <a:lnTo>
                  <a:pt x="104771" y="52235"/>
                </a:lnTo>
                <a:lnTo>
                  <a:pt x="107943" y="48037"/>
                </a:lnTo>
                <a:lnTo>
                  <a:pt x="111010" y="44286"/>
                </a:lnTo>
                <a:lnTo>
                  <a:pt x="114008" y="40833"/>
                </a:lnTo>
                <a:lnTo>
                  <a:pt x="116958" y="38531"/>
                </a:lnTo>
                <a:lnTo>
                  <a:pt x="122777" y="35973"/>
                </a:lnTo>
                <a:lnTo>
                  <a:pt x="124709" y="34338"/>
                </a:lnTo>
                <a:lnTo>
                  <a:pt x="125998" y="32296"/>
                </a:lnTo>
                <a:lnTo>
                  <a:pt x="126857" y="29982"/>
                </a:lnTo>
                <a:lnTo>
                  <a:pt x="128382" y="27487"/>
                </a:lnTo>
                <a:lnTo>
                  <a:pt x="130351" y="24871"/>
                </a:lnTo>
                <a:lnTo>
                  <a:pt x="137112" y="16823"/>
                </a:lnTo>
                <a:lnTo>
                  <a:pt x="137146" y="36934"/>
                </a:lnTo>
                <a:lnTo>
                  <a:pt x="136194" y="39741"/>
                </a:lnTo>
                <a:lnTo>
                  <a:pt x="134607" y="42566"/>
                </a:lnTo>
                <a:lnTo>
                  <a:pt x="132596" y="45401"/>
                </a:lnTo>
                <a:lnTo>
                  <a:pt x="131255" y="49196"/>
                </a:lnTo>
                <a:lnTo>
                  <a:pt x="130362" y="53631"/>
                </a:lnTo>
                <a:lnTo>
                  <a:pt x="129766" y="58493"/>
                </a:lnTo>
                <a:lnTo>
                  <a:pt x="129369" y="62687"/>
                </a:lnTo>
                <a:lnTo>
                  <a:pt x="129104" y="66435"/>
                </a:lnTo>
                <a:lnTo>
                  <a:pt x="128927" y="69886"/>
                </a:lnTo>
                <a:lnTo>
                  <a:pt x="128731" y="76261"/>
                </a:lnTo>
                <a:lnTo>
                  <a:pt x="128679" y="79295"/>
                </a:lnTo>
                <a:lnTo>
                  <a:pt x="129597" y="83222"/>
                </a:lnTo>
                <a:lnTo>
                  <a:pt x="131161" y="87745"/>
                </a:lnTo>
                <a:lnTo>
                  <a:pt x="133156" y="92666"/>
                </a:lnTo>
                <a:lnTo>
                  <a:pt x="134487" y="96898"/>
                </a:lnTo>
                <a:lnTo>
                  <a:pt x="135374" y="100673"/>
                </a:lnTo>
                <a:lnTo>
                  <a:pt x="135964" y="104142"/>
                </a:lnTo>
                <a:lnTo>
                  <a:pt x="137311" y="107407"/>
                </a:lnTo>
                <a:lnTo>
                  <a:pt x="139161" y="110536"/>
                </a:lnTo>
                <a:lnTo>
                  <a:pt x="141347" y="113575"/>
                </a:lnTo>
                <a:lnTo>
                  <a:pt x="143757" y="116553"/>
                </a:lnTo>
                <a:lnTo>
                  <a:pt x="146316" y="119491"/>
                </a:lnTo>
                <a:lnTo>
                  <a:pt x="148975" y="122402"/>
                </a:lnTo>
                <a:lnTo>
                  <a:pt x="151700" y="124342"/>
                </a:lnTo>
                <a:lnTo>
                  <a:pt x="161038" y="128027"/>
                </a:lnTo>
                <a:lnTo>
                  <a:pt x="170308" y="132264"/>
                </a:lnTo>
                <a:lnTo>
                  <a:pt x="180778" y="134782"/>
                </a:lnTo>
                <a:lnTo>
                  <a:pt x="191781" y="135901"/>
                </a:lnTo>
                <a:lnTo>
                  <a:pt x="203021" y="136399"/>
                </a:lnTo>
                <a:lnTo>
                  <a:pt x="224610" y="136679"/>
                </a:lnTo>
                <a:lnTo>
                  <a:pt x="244554" y="136762"/>
                </a:lnTo>
                <a:lnTo>
                  <a:pt x="251614" y="135821"/>
                </a:lnTo>
                <a:lnTo>
                  <a:pt x="259178" y="134241"/>
                </a:lnTo>
                <a:lnTo>
                  <a:pt x="267079" y="132235"/>
                </a:lnTo>
                <a:lnTo>
                  <a:pt x="274251" y="130898"/>
                </a:lnTo>
                <a:lnTo>
                  <a:pt x="280937" y="130007"/>
                </a:lnTo>
                <a:lnTo>
                  <a:pt x="287300" y="129413"/>
                </a:lnTo>
                <a:lnTo>
                  <a:pt x="299449" y="126212"/>
                </a:lnTo>
                <a:lnTo>
                  <a:pt x="305356" y="124025"/>
                </a:lnTo>
                <a:lnTo>
                  <a:pt x="311199" y="121615"/>
                </a:lnTo>
                <a:lnTo>
                  <a:pt x="316999" y="119056"/>
                </a:lnTo>
                <a:lnTo>
                  <a:pt x="322771" y="116397"/>
                </a:lnTo>
                <a:lnTo>
                  <a:pt x="327571" y="113672"/>
                </a:lnTo>
                <a:lnTo>
                  <a:pt x="331724" y="110903"/>
                </a:lnTo>
                <a:lnTo>
                  <a:pt x="335445" y="108104"/>
                </a:lnTo>
                <a:lnTo>
                  <a:pt x="339831" y="105285"/>
                </a:lnTo>
                <a:lnTo>
                  <a:pt x="344659" y="102454"/>
                </a:lnTo>
                <a:lnTo>
                  <a:pt x="349783" y="99614"/>
                </a:lnTo>
                <a:lnTo>
                  <a:pt x="358017" y="96458"/>
                </a:lnTo>
                <a:lnTo>
                  <a:pt x="361546" y="95617"/>
                </a:lnTo>
                <a:lnTo>
                  <a:pt x="368007" y="92142"/>
                </a:lnTo>
                <a:lnTo>
                  <a:pt x="371064" y="89882"/>
                </a:lnTo>
                <a:lnTo>
                  <a:pt x="374054" y="87423"/>
                </a:lnTo>
                <a:lnTo>
                  <a:pt x="377000" y="84831"/>
                </a:lnTo>
                <a:lnTo>
                  <a:pt x="379917" y="82150"/>
                </a:lnTo>
                <a:lnTo>
                  <a:pt x="381861" y="79411"/>
                </a:lnTo>
                <a:lnTo>
                  <a:pt x="383157" y="76632"/>
                </a:lnTo>
                <a:lnTo>
                  <a:pt x="384021" y="73827"/>
                </a:lnTo>
                <a:lnTo>
                  <a:pt x="385550" y="71957"/>
                </a:lnTo>
                <a:lnTo>
                  <a:pt x="387521" y="70710"/>
                </a:lnTo>
                <a:lnTo>
                  <a:pt x="389788" y="69879"/>
                </a:lnTo>
                <a:lnTo>
                  <a:pt x="391300" y="68372"/>
                </a:lnTo>
                <a:lnTo>
                  <a:pt x="392307" y="66415"/>
                </a:lnTo>
                <a:lnTo>
                  <a:pt x="394204" y="60041"/>
                </a:lnTo>
                <a:lnTo>
                  <a:pt x="385750" y="596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78"/>
          <p:cNvSpPr/>
          <p:nvPr/>
        </p:nvSpPr>
        <p:spPr>
          <a:xfrm>
            <a:off x="2180272" y="3489007"/>
            <a:ext cx="514351" cy="8573"/>
          </a:xfrm>
          <a:custGeom>
            <a:avLst/>
            <a:gdLst/>
            <a:ahLst/>
            <a:cxnLst/>
            <a:rect l="0" t="0" r="0" b="0"/>
            <a:pathLst>
              <a:path w="514351" h="8573">
                <a:moveTo>
                  <a:pt x="0" y="8572"/>
                </a:moveTo>
                <a:lnTo>
                  <a:pt x="0" y="4022"/>
                </a:lnTo>
                <a:lnTo>
                  <a:pt x="1905" y="2681"/>
                </a:lnTo>
                <a:lnTo>
                  <a:pt x="5080" y="1788"/>
                </a:lnTo>
                <a:lnTo>
                  <a:pt x="9102" y="1192"/>
                </a:lnTo>
                <a:lnTo>
                  <a:pt x="12735" y="795"/>
                </a:lnTo>
                <a:lnTo>
                  <a:pt x="16110" y="530"/>
                </a:lnTo>
                <a:lnTo>
                  <a:pt x="19313" y="353"/>
                </a:lnTo>
                <a:lnTo>
                  <a:pt x="28371" y="105"/>
                </a:lnTo>
                <a:lnTo>
                  <a:pt x="445631" y="0"/>
                </a:lnTo>
                <a:lnTo>
                  <a:pt x="453297" y="953"/>
                </a:lnTo>
                <a:lnTo>
                  <a:pt x="460313" y="2540"/>
                </a:lnTo>
                <a:lnTo>
                  <a:pt x="466895" y="4551"/>
                </a:lnTo>
                <a:lnTo>
                  <a:pt x="473188" y="5892"/>
                </a:lnTo>
                <a:lnTo>
                  <a:pt x="479289" y="6785"/>
                </a:lnTo>
                <a:lnTo>
                  <a:pt x="485261" y="7381"/>
                </a:lnTo>
                <a:lnTo>
                  <a:pt x="491147" y="7778"/>
                </a:lnTo>
                <a:lnTo>
                  <a:pt x="496976" y="8043"/>
                </a:lnTo>
                <a:lnTo>
                  <a:pt x="51435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79"/>
          <p:cNvSpPr/>
          <p:nvPr/>
        </p:nvSpPr>
        <p:spPr>
          <a:xfrm>
            <a:off x="2360294" y="3557618"/>
            <a:ext cx="230954" cy="179992"/>
          </a:xfrm>
          <a:custGeom>
            <a:avLst/>
            <a:gdLst/>
            <a:ahLst/>
            <a:cxnLst/>
            <a:rect l="0" t="0" r="0" b="0"/>
            <a:pathLst>
              <a:path w="230954" h="179992">
                <a:moveTo>
                  <a:pt x="8573" y="8542"/>
                </a:moveTo>
                <a:lnTo>
                  <a:pt x="17115" y="0"/>
                </a:lnTo>
                <a:lnTo>
                  <a:pt x="17143" y="7353"/>
                </a:lnTo>
                <a:lnTo>
                  <a:pt x="21696" y="12740"/>
                </a:lnTo>
                <a:lnTo>
                  <a:pt x="23036" y="15151"/>
                </a:lnTo>
                <a:lnTo>
                  <a:pt x="24526" y="20369"/>
                </a:lnTo>
                <a:lnTo>
                  <a:pt x="25188" y="25863"/>
                </a:lnTo>
                <a:lnTo>
                  <a:pt x="25365" y="28662"/>
                </a:lnTo>
                <a:lnTo>
                  <a:pt x="25561" y="36851"/>
                </a:lnTo>
                <a:lnTo>
                  <a:pt x="25613" y="41702"/>
                </a:lnTo>
                <a:lnTo>
                  <a:pt x="24696" y="45889"/>
                </a:lnTo>
                <a:lnTo>
                  <a:pt x="23131" y="49632"/>
                </a:lnTo>
                <a:lnTo>
                  <a:pt x="21136" y="53080"/>
                </a:lnTo>
                <a:lnTo>
                  <a:pt x="19806" y="57284"/>
                </a:lnTo>
                <a:lnTo>
                  <a:pt x="18919" y="61992"/>
                </a:lnTo>
                <a:lnTo>
                  <a:pt x="18328" y="67035"/>
                </a:lnTo>
                <a:lnTo>
                  <a:pt x="17934" y="71350"/>
                </a:lnTo>
                <a:lnTo>
                  <a:pt x="17671" y="75179"/>
                </a:lnTo>
                <a:lnTo>
                  <a:pt x="17496" y="78684"/>
                </a:lnTo>
                <a:lnTo>
                  <a:pt x="18332" y="82926"/>
                </a:lnTo>
                <a:lnTo>
                  <a:pt x="19841" y="87659"/>
                </a:lnTo>
                <a:lnTo>
                  <a:pt x="21800" y="92719"/>
                </a:lnTo>
                <a:lnTo>
                  <a:pt x="23106" y="97044"/>
                </a:lnTo>
                <a:lnTo>
                  <a:pt x="23977" y="100881"/>
                </a:lnTo>
                <a:lnTo>
                  <a:pt x="24557" y="104391"/>
                </a:lnTo>
                <a:lnTo>
                  <a:pt x="24944" y="108636"/>
                </a:lnTo>
                <a:lnTo>
                  <a:pt x="25202" y="113371"/>
                </a:lnTo>
                <a:lnTo>
                  <a:pt x="25565" y="126597"/>
                </a:lnTo>
                <a:lnTo>
                  <a:pt x="25709" y="148444"/>
                </a:lnTo>
                <a:lnTo>
                  <a:pt x="26664" y="150388"/>
                </a:lnTo>
                <a:lnTo>
                  <a:pt x="28254" y="151683"/>
                </a:lnTo>
                <a:lnTo>
                  <a:pt x="30266" y="152547"/>
                </a:lnTo>
                <a:lnTo>
                  <a:pt x="31608" y="154075"/>
                </a:lnTo>
                <a:lnTo>
                  <a:pt x="32502" y="156046"/>
                </a:lnTo>
                <a:lnTo>
                  <a:pt x="33098" y="158313"/>
                </a:lnTo>
                <a:lnTo>
                  <a:pt x="34448" y="159824"/>
                </a:lnTo>
                <a:lnTo>
                  <a:pt x="36301" y="160832"/>
                </a:lnTo>
                <a:lnTo>
                  <a:pt x="42749" y="162812"/>
                </a:lnTo>
                <a:lnTo>
                  <a:pt x="42829" y="158285"/>
                </a:lnTo>
                <a:lnTo>
                  <a:pt x="42853" y="155463"/>
                </a:lnTo>
                <a:lnTo>
                  <a:pt x="47411" y="150075"/>
                </a:lnTo>
                <a:lnTo>
                  <a:pt x="48752" y="147665"/>
                </a:lnTo>
                <a:lnTo>
                  <a:pt x="50243" y="142447"/>
                </a:lnTo>
                <a:lnTo>
                  <a:pt x="51593" y="140674"/>
                </a:lnTo>
                <a:lnTo>
                  <a:pt x="53445" y="139493"/>
                </a:lnTo>
                <a:lnTo>
                  <a:pt x="55633" y="138705"/>
                </a:lnTo>
                <a:lnTo>
                  <a:pt x="60604" y="135289"/>
                </a:lnTo>
                <a:lnTo>
                  <a:pt x="63262" y="133045"/>
                </a:lnTo>
                <a:lnTo>
                  <a:pt x="65035" y="130596"/>
                </a:lnTo>
                <a:lnTo>
                  <a:pt x="67005" y="125336"/>
                </a:lnTo>
                <a:lnTo>
                  <a:pt x="70420" y="119823"/>
                </a:lnTo>
                <a:lnTo>
                  <a:pt x="72665" y="117019"/>
                </a:lnTo>
                <a:lnTo>
                  <a:pt x="75113" y="114197"/>
                </a:lnTo>
                <a:lnTo>
                  <a:pt x="77698" y="111364"/>
                </a:lnTo>
                <a:lnTo>
                  <a:pt x="83110" y="105675"/>
                </a:lnTo>
                <a:lnTo>
                  <a:pt x="88691" y="99972"/>
                </a:lnTo>
                <a:lnTo>
                  <a:pt x="91512" y="98070"/>
                </a:lnTo>
                <a:lnTo>
                  <a:pt x="97187" y="95957"/>
                </a:lnTo>
                <a:lnTo>
                  <a:pt x="100987" y="94441"/>
                </a:lnTo>
                <a:lnTo>
                  <a:pt x="105425" y="92478"/>
                </a:lnTo>
                <a:lnTo>
                  <a:pt x="110288" y="90217"/>
                </a:lnTo>
                <a:lnTo>
                  <a:pt x="114483" y="88709"/>
                </a:lnTo>
                <a:lnTo>
                  <a:pt x="121684" y="87034"/>
                </a:lnTo>
                <a:lnTo>
                  <a:pt x="125890" y="86587"/>
                </a:lnTo>
                <a:lnTo>
                  <a:pt x="130600" y="86290"/>
                </a:lnTo>
                <a:lnTo>
                  <a:pt x="135644" y="86091"/>
                </a:lnTo>
                <a:lnTo>
                  <a:pt x="140912" y="86911"/>
                </a:lnTo>
                <a:lnTo>
                  <a:pt x="146329" y="88411"/>
                </a:lnTo>
                <a:lnTo>
                  <a:pt x="151845" y="90363"/>
                </a:lnTo>
                <a:lnTo>
                  <a:pt x="157428" y="91664"/>
                </a:lnTo>
                <a:lnTo>
                  <a:pt x="163055" y="92532"/>
                </a:lnTo>
                <a:lnTo>
                  <a:pt x="168711" y="93110"/>
                </a:lnTo>
                <a:lnTo>
                  <a:pt x="174386" y="93495"/>
                </a:lnTo>
                <a:lnTo>
                  <a:pt x="180075" y="93752"/>
                </a:lnTo>
                <a:lnTo>
                  <a:pt x="185773" y="93924"/>
                </a:lnTo>
                <a:lnTo>
                  <a:pt x="190524" y="94991"/>
                </a:lnTo>
                <a:lnTo>
                  <a:pt x="194643" y="96654"/>
                </a:lnTo>
                <a:lnTo>
                  <a:pt x="201761" y="101043"/>
                </a:lnTo>
                <a:lnTo>
                  <a:pt x="208099" y="106168"/>
                </a:lnTo>
                <a:lnTo>
                  <a:pt x="214091" y="111621"/>
                </a:lnTo>
                <a:lnTo>
                  <a:pt x="222820" y="120046"/>
                </a:lnTo>
                <a:lnTo>
                  <a:pt x="225699" y="122883"/>
                </a:lnTo>
                <a:lnTo>
                  <a:pt x="227619" y="125727"/>
                </a:lnTo>
                <a:lnTo>
                  <a:pt x="228899" y="128575"/>
                </a:lnTo>
                <a:lnTo>
                  <a:pt x="229752" y="131426"/>
                </a:lnTo>
                <a:lnTo>
                  <a:pt x="230320" y="134280"/>
                </a:lnTo>
                <a:lnTo>
                  <a:pt x="230700" y="137135"/>
                </a:lnTo>
                <a:lnTo>
                  <a:pt x="230953" y="139990"/>
                </a:lnTo>
                <a:lnTo>
                  <a:pt x="230169" y="142847"/>
                </a:lnTo>
                <a:lnTo>
                  <a:pt x="228693" y="145704"/>
                </a:lnTo>
                <a:lnTo>
                  <a:pt x="226757" y="148560"/>
                </a:lnTo>
                <a:lnTo>
                  <a:pt x="224514" y="151417"/>
                </a:lnTo>
                <a:lnTo>
                  <a:pt x="222066" y="154275"/>
                </a:lnTo>
                <a:lnTo>
                  <a:pt x="219482" y="157132"/>
                </a:lnTo>
                <a:lnTo>
                  <a:pt x="214070" y="162847"/>
                </a:lnTo>
                <a:lnTo>
                  <a:pt x="211294" y="165704"/>
                </a:lnTo>
                <a:lnTo>
                  <a:pt x="208490" y="167609"/>
                </a:lnTo>
                <a:lnTo>
                  <a:pt x="202835" y="169726"/>
                </a:lnTo>
                <a:lnTo>
                  <a:pt x="185195" y="175468"/>
                </a:lnTo>
                <a:lnTo>
                  <a:pt x="178708" y="176976"/>
                </a:lnTo>
                <a:lnTo>
                  <a:pt x="172479" y="177981"/>
                </a:lnTo>
                <a:lnTo>
                  <a:pt x="166421" y="178652"/>
                </a:lnTo>
                <a:lnTo>
                  <a:pt x="160478" y="179098"/>
                </a:lnTo>
                <a:lnTo>
                  <a:pt x="154610" y="179396"/>
                </a:lnTo>
                <a:lnTo>
                  <a:pt x="148794" y="179594"/>
                </a:lnTo>
                <a:lnTo>
                  <a:pt x="119879" y="179913"/>
                </a:lnTo>
                <a:lnTo>
                  <a:pt x="54324" y="179991"/>
                </a:lnTo>
                <a:lnTo>
                  <a:pt x="48599" y="179039"/>
                </a:lnTo>
                <a:lnTo>
                  <a:pt x="42877" y="177451"/>
                </a:lnTo>
                <a:lnTo>
                  <a:pt x="29107" y="172611"/>
                </a:lnTo>
                <a:lnTo>
                  <a:pt x="22171" y="167221"/>
                </a:lnTo>
                <a:lnTo>
                  <a:pt x="19544" y="165763"/>
                </a:lnTo>
                <a:lnTo>
                  <a:pt x="14084" y="164143"/>
                </a:lnTo>
                <a:lnTo>
                  <a:pt x="12247" y="162758"/>
                </a:lnTo>
                <a:lnTo>
                  <a:pt x="11022" y="160883"/>
                </a:lnTo>
                <a:lnTo>
                  <a:pt x="10206" y="158680"/>
                </a:lnTo>
                <a:lnTo>
                  <a:pt x="8709" y="157211"/>
                </a:lnTo>
                <a:lnTo>
                  <a:pt x="6759" y="156232"/>
                </a:lnTo>
                <a:lnTo>
                  <a:pt x="0" y="1542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80"/>
          <p:cNvSpPr/>
          <p:nvPr/>
        </p:nvSpPr>
        <p:spPr>
          <a:xfrm>
            <a:off x="500186" y="3850395"/>
            <a:ext cx="548517" cy="144347"/>
          </a:xfrm>
          <a:custGeom>
            <a:avLst/>
            <a:gdLst/>
            <a:ahLst/>
            <a:cxnLst/>
            <a:rect l="0" t="0" r="0" b="0"/>
            <a:pathLst>
              <a:path w="548517" h="144347">
                <a:moveTo>
                  <a:pt x="111318" y="50092"/>
                </a:moveTo>
                <a:lnTo>
                  <a:pt x="106768" y="45542"/>
                </a:lnTo>
                <a:lnTo>
                  <a:pt x="105427" y="43248"/>
                </a:lnTo>
                <a:lnTo>
                  <a:pt x="104533" y="40767"/>
                </a:lnTo>
                <a:lnTo>
                  <a:pt x="103938" y="38161"/>
                </a:lnTo>
                <a:lnTo>
                  <a:pt x="102588" y="36423"/>
                </a:lnTo>
                <a:lnTo>
                  <a:pt x="100736" y="35264"/>
                </a:lnTo>
                <a:lnTo>
                  <a:pt x="98548" y="34492"/>
                </a:lnTo>
                <a:lnTo>
                  <a:pt x="97090" y="33024"/>
                </a:lnTo>
                <a:lnTo>
                  <a:pt x="96118" y="31094"/>
                </a:lnTo>
                <a:lnTo>
                  <a:pt x="95470" y="28854"/>
                </a:lnTo>
                <a:lnTo>
                  <a:pt x="94085" y="27361"/>
                </a:lnTo>
                <a:lnTo>
                  <a:pt x="92209" y="26366"/>
                </a:lnTo>
                <a:lnTo>
                  <a:pt x="90007" y="25702"/>
                </a:lnTo>
                <a:lnTo>
                  <a:pt x="85019" y="22425"/>
                </a:lnTo>
                <a:lnTo>
                  <a:pt x="82355" y="20217"/>
                </a:lnTo>
                <a:lnTo>
                  <a:pt x="79627" y="18745"/>
                </a:lnTo>
                <a:lnTo>
                  <a:pt x="74056" y="17110"/>
                </a:lnTo>
                <a:lnTo>
                  <a:pt x="61013" y="16190"/>
                </a:lnTo>
                <a:lnTo>
                  <a:pt x="49635" y="15917"/>
                </a:lnTo>
                <a:lnTo>
                  <a:pt x="46384" y="16831"/>
                </a:lnTo>
                <a:lnTo>
                  <a:pt x="40231" y="20387"/>
                </a:lnTo>
                <a:lnTo>
                  <a:pt x="37257" y="22668"/>
                </a:lnTo>
                <a:lnTo>
                  <a:pt x="34322" y="25142"/>
                </a:lnTo>
                <a:lnTo>
                  <a:pt x="31412" y="27744"/>
                </a:lnTo>
                <a:lnTo>
                  <a:pt x="29473" y="30431"/>
                </a:lnTo>
                <a:lnTo>
                  <a:pt x="28180" y="33175"/>
                </a:lnTo>
                <a:lnTo>
                  <a:pt x="27318" y="35956"/>
                </a:lnTo>
                <a:lnTo>
                  <a:pt x="24838" y="39716"/>
                </a:lnTo>
                <a:lnTo>
                  <a:pt x="21280" y="44127"/>
                </a:lnTo>
                <a:lnTo>
                  <a:pt x="17003" y="48973"/>
                </a:lnTo>
                <a:lnTo>
                  <a:pt x="14151" y="53156"/>
                </a:lnTo>
                <a:lnTo>
                  <a:pt x="12250" y="56897"/>
                </a:lnTo>
                <a:lnTo>
                  <a:pt x="10983" y="60344"/>
                </a:lnTo>
                <a:lnTo>
                  <a:pt x="9186" y="64547"/>
                </a:lnTo>
                <a:lnTo>
                  <a:pt x="4649" y="74296"/>
                </a:lnTo>
                <a:lnTo>
                  <a:pt x="3058" y="78611"/>
                </a:lnTo>
                <a:lnTo>
                  <a:pt x="1997" y="82440"/>
                </a:lnTo>
                <a:lnTo>
                  <a:pt x="1290" y="85944"/>
                </a:lnTo>
                <a:lnTo>
                  <a:pt x="819" y="90186"/>
                </a:lnTo>
                <a:lnTo>
                  <a:pt x="504" y="94919"/>
                </a:lnTo>
                <a:lnTo>
                  <a:pt x="155" y="104305"/>
                </a:lnTo>
                <a:lnTo>
                  <a:pt x="0" y="111652"/>
                </a:lnTo>
                <a:lnTo>
                  <a:pt x="911" y="114944"/>
                </a:lnTo>
                <a:lnTo>
                  <a:pt x="2471" y="118092"/>
                </a:lnTo>
                <a:lnTo>
                  <a:pt x="4464" y="121143"/>
                </a:lnTo>
                <a:lnTo>
                  <a:pt x="6744" y="124129"/>
                </a:lnTo>
                <a:lnTo>
                  <a:pt x="9217" y="127073"/>
                </a:lnTo>
                <a:lnTo>
                  <a:pt x="11818" y="129988"/>
                </a:lnTo>
                <a:lnTo>
                  <a:pt x="17249" y="135766"/>
                </a:lnTo>
                <a:lnTo>
                  <a:pt x="20030" y="138641"/>
                </a:lnTo>
                <a:lnTo>
                  <a:pt x="22837" y="140557"/>
                </a:lnTo>
                <a:lnTo>
                  <a:pt x="28496" y="142686"/>
                </a:lnTo>
                <a:lnTo>
                  <a:pt x="41588" y="143885"/>
                </a:lnTo>
                <a:lnTo>
                  <a:pt x="57187" y="144290"/>
                </a:lnTo>
                <a:lnTo>
                  <a:pt x="66940" y="144346"/>
                </a:lnTo>
                <a:lnTo>
                  <a:pt x="71255" y="143408"/>
                </a:lnTo>
                <a:lnTo>
                  <a:pt x="78590" y="139826"/>
                </a:lnTo>
                <a:lnTo>
                  <a:pt x="86121" y="135657"/>
                </a:lnTo>
                <a:lnTo>
                  <a:pt x="94087" y="131618"/>
                </a:lnTo>
                <a:lnTo>
                  <a:pt x="97926" y="129208"/>
                </a:lnTo>
                <a:lnTo>
                  <a:pt x="101438" y="126649"/>
                </a:lnTo>
                <a:lnTo>
                  <a:pt x="104731" y="123989"/>
                </a:lnTo>
                <a:lnTo>
                  <a:pt x="106927" y="120312"/>
                </a:lnTo>
                <a:lnTo>
                  <a:pt x="108391" y="115955"/>
                </a:lnTo>
                <a:lnTo>
                  <a:pt x="109367" y="111146"/>
                </a:lnTo>
                <a:lnTo>
                  <a:pt x="111922" y="106987"/>
                </a:lnTo>
                <a:lnTo>
                  <a:pt x="115531" y="103262"/>
                </a:lnTo>
                <a:lnTo>
                  <a:pt x="119842" y="99826"/>
                </a:lnTo>
                <a:lnTo>
                  <a:pt x="122716" y="96583"/>
                </a:lnTo>
                <a:lnTo>
                  <a:pt x="124632" y="93469"/>
                </a:lnTo>
                <a:lnTo>
                  <a:pt x="125909" y="90440"/>
                </a:lnTo>
                <a:lnTo>
                  <a:pt x="129868" y="81995"/>
                </a:lnTo>
                <a:lnTo>
                  <a:pt x="132257" y="77075"/>
                </a:lnTo>
                <a:lnTo>
                  <a:pt x="133850" y="72843"/>
                </a:lnTo>
                <a:lnTo>
                  <a:pt x="134912" y="69070"/>
                </a:lnTo>
                <a:lnTo>
                  <a:pt x="135620" y="65601"/>
                </a:lnTo>
                <a:lnTo>
                  <a:pt x="136092" y="62337"/>
                </a:lnTo>
                <a:lnTo>
                  <a:pt x="136407" y="59208"/>
                </a:lnTo>
                <a:lnTo>
                  <a:pt x="136616" y="56169"/>
                </a:lnTo>
                <a:lnTo>
                  <a:pt x="137709" y="53191"/>
                </a:lnTo>
                <a:lnTo>
                  <a:pt x="139389" y="50253"/>
                </a:lnTo>
                <a:lnTo>
                  <a:pt x="144380" y="43245"/>
                </a:lnTo>
                <a:lnTo>
                  <a:pt x="145062" y="39747"/>
                </a:lnTo>
                <a:lnTo>
                  <a:pt x="145501" y="34290"/>
                </a:lnTo>
                <a:lnTo>
                  <a:pt x="145577" y="37896"/>
                </a:lnTo>
                <a:lnTo>
                  <a:pt x="145608" y="57908"/>
                </a:lnTo>
                <a:lnTo>
                  <a:pt x="146560" y="61970"/>
                </a:lnTo>
                <a:lnTo>
                  <a:pt x="148148" y="65631"/>
                </a:lnTo>
                <a:lnTo>
                  <a:pt x="150159" y="69024"/>
                </a:lnTo>
                <a:lnTo>
                  <a:pt x="151500" y="72238"/>
                </a:lnTo>
                <a:lnTo>
                  <a:pt x="152393" y="75334"/>
                </a:lnTo>
                <a:lnTo>
                  <a:pt x="152989" y="78350"/>
                </a:lnTo>
                <a:lnTo>
                  <a:pt x="153386" y="82266"/>
                </a:lnTo>
                <a:lnTo>
                  <a:pt x="153651" y="86781"/>
                </a:lnTo>
                <a:lnTo>
                  <a:pt x="153828" y="91696"/>
                </a:lnTo>
                <a:lnTo>
                  <a:pt x="154898" y="95926"/>
                </a:lnTo>
                <a:lnTo>
                  <a:pt x="156564" y="99698"/>
                </a:lnTo>
                <a:lnTo>
                  <a:pt x="158627" y="103165"/>
                </a:lnTo>
                <a:lnTo>
                  <a:pt x="160955" y="106429"/>
                </a:lnTo>
                <a:lnTo>
                  <a:pt x="163459" y="109558"/>
                </a:lnTo>
                <a:lnTo>
                  <a:pt x="166082" y="112596"/>
                </a:lnTo>
                <a:lnTo>
                  <a:pt x="168782" y="115574"/>
                </a:lnTo>
                <a:lnTo>
                  <a:pt x="174323" y="121423"/>
                </a:lnTo>
                <a:lnTo>
                  <a:pt x="178086" y="123363"/>
                </a:lnTo>
                <a:lnTo>
                  <a:pt x="187348" y="125520"/>
                </a:lnTo>
                <a:lnTo>
                  <a:pt x="201972" y="126904"/>
                </a:lnTo>
                <a:lnTo>
                  <a:pt x="216573" y="127177"/>
                </a:lnTo>
                <a:lnTo>
                  <a:pt x="221493" y="127200"/>
                </a:lnTo>
                <a:lnTo>
                  <a:pt x="225726" y="126262"/>
                </a:lnTo>
                <a:lnTo>
                  <a:pt x="232969" y="122681"/>
                </a:lnTo>
                <a:lnTo>
                  <a:pt x="241903" y="117914"/>
                </a:lnTo>
                <a:lnTo>
                  <a:pt x="246952" y="115309"/>
                </a:lnTo>
                <a:lnTo>
                  <a:pt x="251271" y="112620"/>
                </a:lnTo>
                <a:lnTo>
                  <a:pt x="255103" y="109875"/>
                </a:lnTo>
                <a:lnTo>
                  <a:pt x="258609" y="107092"/>
                </a:lnTo>
                <a:lnTo>
                  <a:pt x="261900" y="104285"/>
                </a:lnTo>
                <a:lnTo>
                  <a:pt x="265046" y="101461"/>
                </a:lnTo>
                <a:lnTo>
                  <a:pt x="268096" y="98625"/>
                </a:lnTo>
                <a:lnTo>
                  <a:pt x="271082" y="94830"/>
                </a:lnTo>
                <a:lnTo>
                  <a:pt x="274025" y="90395"/>
                </a:lnTo>
                <a:lnTo>
                  <a:pt x="276939" y="85533"/>
                </a:lnTo>
                <a:lnTo>
                  <a:pt x="279835" y="80387"/>
                </a:lnTo>
                <a:lnTo>
                  <a:pt x="285592" y="69589"/>
                </a:lnTo>
                <a:lnTo>
                  <a:pt x="288461" y="64995"/>
                </a:lnTo>
                <a:lnTo>
                  <a:pt x="291326" y="60980"/>
                </a:lnTo>
                <a:lnTo>
                  <a:pt x="294188" y="57350"/>
                </a:lnTo>
                <a:lnTo>
                  <a:pt x="297049" y="53026"/>
                </a:lnTo>
                <a:lnTo>
                  <a:pt x="299909" y="48238"/>
                </a:lnTo>
                <a:lnTo>
                  <a:pt x="302768" y="43141"/>
                </a:lnTo>
                <a:lnTo>
                  <a:pt x="304674" y="38791"/>
                </a:lnTo>
                <a:lnTo>
                  <a:pt x="305945" y="34937"/>
                </a:lnTo>
                <a:lnTo>
                  <a:pt x="306792" y="31417"/>
                </a:lnTo>
                <a:lnTo>
                  <a:pt x="308309" y="28117"/>
                </a:lnTo>
                <a:lnTo>
                  <a:pt x="310273" y="24964"/>
                </a:lnTo>
                <a:lnTo>
                  <a:pt x="312535" y="21910"/>
                </a:lnTo>
                <a:lnTo>
                  <a:pt x="314043" y="18922"/>
                </a:lnTo>
                <a:lnTo>
                  <a:pt x="315048" y="15977"/>
                </a:lnTo>
                <a:lnTo>
                  <a:pt x="316661" y="8958"/>
                </a:lnTo>
                <a:lnTo>
                  <a:pt x="316882" y="5458"/>
                </a:lnTo>
                <a:lnTo>
                  <a:pt x="316941" y="3191"/>
                </a:lnTo>
                <a:lnTo>
                  <a:pt x="317932" y="1679"/>
                </a:lnTo>
                <a:lnTo>
                  <a:pt x="319546" y="672"/>
                </a:lnTo>
                <a:lnTo>
                  <a:pt x="321574" y="0"/>
                </a:lnTo>
                <a:lnTo>
                  <a:pt x="322927" y="505"/>
                </a:lnTo>
                <a:lnTo>
                  <a:pt x="323828" y="1794"/>
                </a:lnTo>
                <a:lnTo>
                  <a:pt x="324429" y="3606"/>
                </a:lnTo>
                <a:lnTo>
                  <a:pt x="325782" y="4814"/>
                </a:lnTo>
                <a:lnTo>
                  <a:pt x="327637" y="5619"/>
                </a:lnTo>
                <a:lnTo>
                  <a:pt x="329826" y="6156"/>
                </a:lnTo>
                <a:lnTo>
                  <a:pt x="331285" y="7466"/>
                </a:lnTo>
                <a:lnTo>
                  <a:pt x="332258" y="9293"/>
                </a:lnTo>
                <a:lnTo>
                  <a:pt x="332906" y="11463"/>
                </a:lnTo>
                <a:lnTo>
                  <a:pt x="334291" y="14814"/>
                </a:lnTo>
                <a:lnTo>
                  <a:pt x="336167" y="18954"/>
                </a:lnTo>
                <a:lnTo>
                  <a:pt x="338370" y="23618"/>
                </a:lnTo>
                <a:lnTo>
                  <a:pt x="339838" y="28632"/>
                </a:lnTo>
                <a:lnTo>
                  <a:pt x="340818" y="33881"/>
                </a:lnTo>
                <a:lnTo>
                  <a:pt x="341470" y="39285"/>
                </a:lnTo>
                <a:lnTo>
                  <a:pt x="341906" y="43840"/>
                </a:lnTo>
                <a:lnTo>
                  <a:pt x="342196" y="47829"/>
                </a:lnTo>
                <a:lnTo>
                  <a:pt x="342389" y="51441"/>
                </a:lnTo>
                <a:lnTo>
                  <a:pt x="343471" y="55754"/>
                </a:lnTo>
                <a:lnTo>
                  <a:pt x="345144" y="60534"/>
                </a:lnTo>
                <a:lnTo>
                  <a:pt x="347212" y="65626"/>
                </a:lnTo>
                <a:lnTo>
                  <a:pt x="348591" y="70925"/>
                </a:lnTo>
                <a:lnTo>
                  <a:pt x="349510" y="76363"/>
                </a:lnTo>
                <a:lnTo>
                  <a:pt x="350123" y="81894"/>
                </a:lnTo>
                <a:lnTo>
                  <a:pt x="350531" y="86533"/>
                </a:lnTo>
                <a:lnTo>
                  <a:pt x="350804" y="90579"/>
                </a:lnTo>
                <a:lnTo>
                  <a:pt x="351106" y="97614"/>
                </a:lnTo>
                <a:lnTo>
                  <a:pt x="351317" y="108267"/>
                </a:lnTo>
                <a:lnTo>
                  <a:pt x="351348" y="118553"/>
                </a:lnTo>
                <a:lnTo>
                  <a:pt x="351348" y="114086"/>
                </a:lnTo>
                <a:lnTo>
                  <a:pt x="350396" y="112757"/>
                </a:lnTo>
                <a:lnTo>
                  <a:pt x="348808" y="111872"/>
                </a:lnTo>
                <a:lnTo>
                  <a:pt x="346798" y="111281"/>
                </a:lnTo>
                <a:lnTo>
                  <a:pt x="346409" y="109935"/>
                </a:lnTo>
                <a:lnTo>
                  <a:pt x="347103" y="108085"/>
                </a:lnTo>
                <a:lnTo>
                  <a:pt x="348518" y="105899"/>
                </a:lnTo>
                <a:lnTo>
                  <a:pt x="350414" y="103489"/>
                </a:lnTo>
                <a:lnTo>
                  <a:pt x="352631" y="100930"/>
                </a:lnTo>
                <a:lnTo>
                  <a:pt x="355061" y="98272"/>
                </a:lnTo>
                <a:lnTo>
                  <a:pt x="356681" y="94594"/>
                </a:lnTo>
                <a:lnTo>
                  <a:pt x="357761" y="90238"/>
                </a:lnTo>
                <a:lnTo>
                  <a:pt x="358481" y="85429"/>
                </a:lnTo>
                <a:lnTo>
                  <a:pt x="360866" y="81270"/>
                </a:lnTo>
                <a:lnTo>
                  <a:pt x="364361" y="77545"/>
                </a:lnTo>
                <a:lnTo>
                  <a:pt x="368596" y="74109"/>
                </a:lnTo>
                <a:lnTo>
                  <a:pt x="372372" y="70866"/>
                </a:lnTo>
                <a:lnTo>
                  <a:pt x="375841" y="67751"/>
                </a:lnTo>
                <a:lnTo>
                  <a:pt x="379107" y="64723"/>
                </a:lnTo>
                <a:lnTo>
                  <a:pt x="383189" y="61751"/>
                </a:lnTo>
                <a:lnTo>
                  <a:pt x="387816" y="58817"/>
                </a:lnTo>
                <a:lnTo>
                  <a:pt x="392805" y="55909"/>
                </a:lnTo>
                <a:lnTo>
                  <a:pt x="398036" y="53017"/>
                </a:lnTo>
                <a:lnTo>
                  <a:pt x="408928" y="47265"/>
                </a:lnTo>
                <a:lnTo>
                  <a:pt x="425771" y="38671"/>
                </a:lnTo>
                <a:lnTo>
                  <a:pt x="437130" y="35491"/>
                </a:lnTo>
                <a:lnTo>
                  <a:pt x="454235" y="33701"/>
                </a:lnTo>
                <a:lnTo>
                  <a:pt x="471368" y="33171"/>
                </a:lnTo>
                <a:lnTo>
                  <a:pt x="506818" y="32960"/>
                </a:lnTo>
                <a:lnTo>
                  <a:pt x="510240" y="33908"/>
                </a:lnTo>
                <a:lnTo>
                  <a:pt x="516582" y="37502"/>
                </a:lnTo>
                <a:lnTo>
                  <a:pt x="522575" y="39734"/>
                </a:lnTo>
                <a:lnTo>
                  <a:pt x="525507" y="40329"/>
                </a:lnTo>
                <a:lnTo>
                  <a:pt x="528414" y="42631"/>
                </a:lnTo>
                <a:lnTo>
                  <a:pt x="531305" y="46071"/>
                </a:lnTo>
                <a:lnTo>
                  <a:pt x="534184" y="50268"/>
                </a:lnTo>
                <a:lnTo>
                  <a:pt x="536104" y="54020"/>
                </a:lnTo>
                <a:lnTo>
                  <a:pt x="537384" y="57473"/>
                </a:lnTo>
                <a:lnTo>
                  <a:pt x="538237" y="60728"/>
                </a:lnTo>
                <a:lnTo>
                  <a:pt x="538806" y="63850"/>
                </a:lnTo>
                <a:lnTo>
                  <a:pt x="539185" y="66884"/>
                </a:lnTo>
                <a:lnTo>
                  <a:pt x="539438" y="69859"/>
                </a:lnTo>
                <a:lnTo>
                  <a:pt x="538654" y="72795"/>
                </a:lnTo>
                <a:lnTo>
                  <a:pt x="537179" y="75705"/>
                </a:lnTo>
                <a:lnTo>
                  <a:pt x="535243" y="78597"/>
                </a:lnTo>
                <a:lnTo>
                  <a:pt x="533952" y="82431"/>
                </a:lnTo>
                <a:lnTo>
                  <a:pt x="533092" y="86891"/>
                </a:lnTo>
                <a:lnTo>
                  <a:pt x="532518" y="91770"/>
                </a:lnTo>
                <a:lnTo>
                  <a:pt x="533088" y="95975"/>
                </a:lnTo>
                <a:lnTo>
                  <a:pt x="534421" y="99730"/>
                </a:lnTo>
                <a:lnTo>
                  <a:pt x="536262" y="103187"/>
                </a:lnTo>
                <a:lnTo>
                  <a:pt x="537489" y="106444"/>
                </a:lnTo>
                <a:lnTo>
                  <a:pt x="538307" y="109567"/>
                </a:lnTo>
                <a:lnTo>
                  <a:pt x="538853" y="112602"/>
                </a:lnTo>
                <a:lnTo>
                  <a:pt x="540169" y="114625"/>
                </a:lnTo>
                <a:lnTo>
                  <a:pt x="541999" y="115974"/>
                </a:lnTo>
                <a:lnTo>
                  <a:pt x="544171" y="116874"/>
                </a:lnTo>
                <a:lnTo>
                  <a:pt x="545619" y="118425"/>
                </a:lnTo>
                <a:lnTo>
                  <a:pt x="546585" y="120413"/>
                </a:lnTo>
                <a:lnTo>
                  <a:pt x="548516" y="1272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81"/>
          <p:cNvSpPr/>
          <p:nvPr/>
        </p:nvSpPr>
        <p:spPr>
          <a:xfrm>
            <a:off x="1160542" y="3866210"/>
            <a:ext cx="170896" cy="282480"/>
          </a:xfrm>
          <a:custGeom>
            <a:avLst/>
            <a:gdLst/>
            <a:ahLst/>
            <a:cxnLst/>
            <a:rect l="0" t="0" r="0" b="0"/>
            <a:pathLst>
              <a:path w="170896" h="282480">
                <a:moveTo>
                  <a:pt x="59610" y="25705"/>
                </a:moveTo>
                <a:lnTo>
                  <a:pt x="64161" y="25705"/>
                </a:lnTo>
                <a:lnTo>
                  <a:pt x="65501" y="24752"/>
                </a:lnTo>
                <a:lnTo>
                  <a:pt x="66395" y="23165"/>
                </a:lnTo>
                <a:lnTo>
                  <a:pt x="67829" y="18324"/>
                </a:lnTo>
                <a:lnTo>
                  <a:pt x="68151" y="9856"/>
                </a:lnTo>
                <a:lnTo>
                  <a:pt x="68180" y="1293"/>
                </a:lnTo>
                <a:lnTo>
                  <a:pt x="68182" y="4925"/>
                </a:lnTo>
                <a:lnTo>
                  <a:pt x="67229" y="6136"/>
                </a:lnTo>
                <a:lnTo>
                  <a:pt x="65642" y="6944"/>
                </a:lnTo>
                <a:lnTo>
                  <a:pt x="60386" y="8794"/>
                </a:lnTo>
                <a:lnTo>
                  <a:pt x="56317" y="10621"/>
                </a:lnTo>
                <a:lnTo>
                  <a:pt x="51700" y="12791"/>
                </a:lnTo>
                <a:lnTo>
                  <a:pt x="47669" y="15191"/>
                </a:lnTo>
                <a:lnTo>
                  <a:pt x="44029" y="17743"/>
                </a:lnTo>
                <a:lnTo>
                  <a:pt x="40650" y="20397"/>
                </a:lnTo>
                <a:lnTo>
                  <a:pt x="37445" y="23118"/>
                </a:lnTo>
                <a:lnTo>
                  <a:pt x="34356" y="25886"/>
                </a:lnTo>
                <a:lnTo>
                  <a:pt x="31344" y="28683"/>
                </a:lnTo>
                <a:lnTo>
                  <a:pt x="28383" y="32453"/>
                </a:lnTo>
                <a:lnTo>
                  <a:pt x="25457" y="36871"/>
                </a:lnTo>
                <a:lnTo>
                  <a:pt x="22554" y="41721"/>
                </a:lnTo>
                <a:lnTo>
                  <a:pt x="19666" y="45907"/>
                </a:lnTo>
                <a:lnTo>
                  <a:pt x="16788" y="49651"/>
                </a:lnTo>
                <a:lnTo>
                  <a:pt x="13917" y="53098"/>
                </a:lnTo>
                <a:lnTo>
                  <a:pt x="12003" y="57302"/>
                </a:lnTo>
                <a:lnTo>
                  <a:pt x="10727" y="62010"/>
                </a:lnTo>
                <a:lnTo>
                  <a:pt x="9876" y="67053"/>
                </a:lnTo>
                <a:lnTo>
                  <a:pt x="6391" y="75197"/>
                </a:lnTo>
                <a:lnTo>
                  <a:pt x="2620" y="81991"/>
                </a:lnTo>
                <a:lnTo>
                  <a:pt x="497" y="90219"/>
                </a:lnTo>
                <a:lnTo>
                  <a:pt x="0" y="92478"/>
                </a:lnTo>
                <a:lnTo>
                  <a:pt x="820" y="94032"/>
                </a:lnTo>
                <a:lnTo>
                  <a:pt x="4271" y="98300"/>
                </a:lnTo>
                <a:lnTo>
                  <a:pt x="6525" y="99819"/>
                </a:lnTo>
                <a:lnTo>
                  <a:pt x="11569" y="101507"/>
                </a:lnTo>
                <a:lnTo>
                  <a:pt x="14248" y="101957"/>
                </a:lnTo>
                <a:lnTo>
                  <a:pt x="16986" y="102257"/>
                </a:lnTo>
                <a:lnTo>
                  <a:pt x="19764" y="102457"/>
                </a:lnTo>
                <a:lnTo>
                  <a:pt x="22568" y="102591"/>
                </a:lnTo>
                <a:lnTo>
                  <a:pt x="28225" y="102739"/>
                </a:lnTo>
                <a:lnTo>
                  <a:pt x="41315" y="102822"/>
                </a:lnTo>
                <a:lnTo>
                  <a:pt x="45508" y="101881"/>
                </a:lnTo>
                <a:lnTo>
                  <a:pt x="49256" y="100302"/>
                </a:lnTo>
                <a:lnTo>
                  <a:pt x="52708" y="98296"/>
                </a:lnTo>
                <a:lnTo>
                  <a:pt x="55961" y="96959"/>
                </a:lnTo>
                <a:lnTo>
                  <a:pt x="59082" y="96067"/>
                </a:lnTo>
                <a:lnTo>
                  <a:pt x="62116" y="95473"/>
                </a:lnTo>
                <a:lnTo>
                  <a:pt x="65090" y="94125"/>
                </a:lnTo>
                <a:lnTo>
                  <a:pt x="68026" y="92273"/>
                </a:lnTo>
                <a:lnTo>
                  <a:pt x="70936" y="90086"/>
                </a:lnTo>
                <a:lnTo>
                  <a:pt x="73828" y="86723"/>
                </a:lnTo>
                <a:lnTo>
                  <a:pt x="76709" y="82576"/>
                </a:lnTo>
                <a:lnTo>
                  <a:pt x="79582" y="77907"/>
                </a:lnTo>
                <a:lnTo>
                  <a:pt x="82449" y="73841"/>
                </a:lnTo>
                <a:lnTo>
                  <a:pt x="85314" y="70178"/>
                </a:lnTo>
                <a:lnTo>
                  <a:pt x="88176" y="66784"/>
                </a:lnTo>
                <a:lnTo>
                  <a:pt x="91036" y="63568"/>
                </a:lnTo>
                <a:lnTo>
                  <a:pt x="96755" y="57455"/>
                </a:lnTo>
                <a:lnTo>
                  <a:pt x="105329" y="48659"/>
                </a:lnTo>
                <a:lnTo>
                  <a:pt x="107234" y="44817"/>
                </a:lnTo>
                <a:lnTo>
                  <a:pt x="108505" y="40351"/>
                </a:lnTo>
                <a:lnTo>
                  <a:pt x="109351" y="35469"/>
                </a:lnTo>
                <a:lnTo>
                  <a:pt x="110292" y="27505"/>
                </a:lnTo>
                <a:lnTo>
                  <a:pt x="110710" y="20790"/>
                </a:lnTo>
                <a:lnTo>
                  <a:pt x="110896" y="14630"/>
                </a:lnTo>
                <a:lnTo>
                  <a:pt x="111001" y="5807"/>
                </a:lnTo>
                <a:lnTo>
                  <a:pt x="110063" y="3867"/>
                </a:lnTo>
                <a:lnTo>
                  <a:pt x="108485" y="2574"/>
                </a:lnTo>
                <a:lnTo>
                  <a:pt x="106481" y="1712"/>
                </a:lnTo>
                <a:lnTo>
                  <a:pt x="101714" y="753"/>
                </a:lnTo>
                <a:lnTo>
                  <a:pt x="94035" y="0"/>
                </a:lnTo>
                <a:lnTo>
                  <a:pt x="93927" y="6834"/>
                </a:lnTo>
                <a:lnTo>
                  <a:pt x="93912" y="11920"/>
                </a:lnTo>
                <a:lnTo>
                  <a:pt x="96445" y="19896"/>
                </a:lnTo>
                <a:lnTo>
                  <a:pt x="98454" y="24690"/>
                </a:lnTo>
                <a:lnTo>
                  <a:pt x="100687" y="32556"/>
                </a:lnTo>
                <a:lnTo>
                  <a:pt x="102631" y="40180"/>
                </a:lnTo>
                <a:lnTo>
                  <a:pt x="104483" y="44880"/>
                </a:lnTo>
                <a:lnTo>
                  <a:pt x="106670" y="49918"/>
                </a:lnTo>
                <a:lnTo>
                  <a:pt x="111641" y="60596"/>
                </a:lnTo>
                <a:lnTo>
                  <a:pt x="122593" y="82973"/>
                </a:lnTo>
                <a:lnTo>
                  <a:pt x="125411" y="89601"/>
                </a:lnTo>
                <a:lnTo>
                  <a:pt x="128242" y="96877"/>
                </a:lnTo>
                <a:lnTo>
                  <a:pt x="131082" y="104586"/>
                </a:lnTo>
                <a:lnTo>
                  <a:pt x="134881" y="111629"/>
                </a:lnTo>
                <a:lnTo>
                  <a:pt x="139318" y="118230"/>
                </a:lnTo>
                <a:lnTo>
                  <a:pt x="144181" y="124536"/>
                </a:lnTo>
                <a:lnTo>
                  <a:pt x="148376" y="130645"/>
                </a:lnTo>
                <a:lnTo>
                  <a:pt x="152125" y="136622"/>
                </a:lnTo>
                <a:lnTo>
                  <a:pt x="155576" y="142512"/>
                </a:lnTo>
                <a:lnTo>
                  <a:pt x="158830" y="148344"/>
                </a:lnTo>
                <a:lnTo>
                  <a:pt x="164985" y="159904"/>
                </a:lnTo>
                <a:lnTo>
                  <a:pt x="167008" y="166606"/>
                </a:lnTo>
                <a:lnTo>
                  <a:pt x="168356" y="173931"/>
                </a:lnTo>
                <a:lnTo>
                  <a:pt x="169255" y="181672"/>
                </a:lnTo>
                <a:lnTo>
                  <a:pt x="169854" y="188738"/>
                </a:lnTo>
                <a:lnTo>
                  <a:pt x="170253" y="195354"/>
                </a:lnTo>
                <a:lnTo>
                  <a:pt x="170697" y="207784"/>
                </a:lnTo>
                <a:lnTo>
                  <a:pt x="170895" y="219659"/>
                </a:lnTo>
                <a:lnTo>
                  <a:pt x="169995" y="224540"/>
                </a:lnTo>
                <a:lnTo>
                  <a:pt x="166455" y="232504"/>
                </a:lnTo>
                <a:lnTo>
                  <a:pt x="159107" y="246893"/>
                </a:lnTo>
                <a:lnTo>
                  <a:pt x="156421" y="251268"/>
                </a:lnTo>
                <a:lnTo>
                  <a:pt x="153678" y="255138"/>
                </a:lnTo>
                <a:lnTo>
                  <a:pt x="150897" y="258670"/>
                </a:lnTo>
                <a:lnTo>
                  <a:pt x="147138" y="261977"/>
                </a:lnTo>
                <a:lnTo>
                  <a:pt x="142727" y="265135"/>
                </a:lnTo>
                <a:lnTo>
                  <a:pt x="137881" y="268193"/>
                </a:lnTo>
                <a:lnTo>
                  <a:pt x="133698" y="270231"/>
                </a:lnTo>
                <a:lnTo>
                  <a:pt x="129957" y="271589"/>
                </a:lnTo>
                <a:lnTo>
                  <a:pt x="126511" y="272495"/>
                </a:lnTo>
                <a:lnTo>
                  <a:pt x="123260" y="274052"/>
                </a:lnTo>
                <a:lnTo>
                  <a:pt x="120141" y="276042"/>
                </a:lnTo>
                <a:lnTo>
                  <a:pt x="117109" y="278321"/>
                </a:lnTo>
                <a:lnTo>
                  <a:pt x="113183" y="279841"/>
                </a:lnTo>
                <a:lnTo>
                  <a:pt x="108660" y="280854"/>
                </a:lnTo>
                <a:lnTo>
                  <a:pt x="103740" y="281529"/>
                </a:lnTo>
                <a:lnTo>
                  <a:pt x="98555" y="281979"/>
                </a:lnTo>
                <a:lnTo>
                  <a:pt x="93193" y="282279"/>
                </a:lnTo>
                <a:lnTo>
                  <a:pt x="87714" y="282479"/>
                </a:lnTo>
                <a:lnTo>
                  <a:pt x="83108" y="281660"/>
                </a:lnTo>
                <a:lnTo>
                  <a:pt x="79086" y="280162"/>
                </a:lnTo>
                <a:lnTo>
                  <a:pt x="75451" y="278210"/>
                </a:lnTo>
                <a:lnTo>
                  <a:pt x="71123" y="276909"/>
                </a:lnTo>
                <a:lnTo>
                  <a:pt x="66333" y="276042"/>
                </a:lnTo>
                <a:lnTo>
                  <a:pt x="61234" y="275464"/>
                </a:lnTo>
                <a:lnTo>
                  <a:pt x="55930" y="274126"/>
                </a:lnTo>
                <a:lnTo>
                  <a:pt x="50489" y="272281"/>
                </a:lnTo>
                <a:lnTo>
                  <a:pt x="44957" y="270099"/>
                </a:lnTo>
                <a:lnTo>
                  <a:pt x="40316" y="266739"/>
                </a:lnTo>
                <a:lnTo>
                  <a:pt x="36270" y="262594"/>
                </a:lnTo>
                <a:lnTo>
                  <a:pt x="32620" y="257926"/>
                </a:lnTo>
                <a:lnTo>
                  <a:pt x="29234" y="253861"/>
                </a:lnTo>
                <a:lnTo>
                  <a:pt x="26024" y="250199"/>
                </a:lnTo>
                <a:lnTo>
                  <a:pt x="22932" y="246805"/>
                </a:lnTo>
                <a:lnTo>
                  <a:pt x="16956" y="240494"/>
                </a:lnTo>
                <a:lnTo>
                  <a:pt x="8175" y="23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82"/>
          <p:cNvSpPr/>
          <p:nvPr/>
        </p:nvSpPr>
        <p:spPr>
          <a:xfrm>
            <a:off x="1383029" y="3754754"/>
            <a:ext cx="94299" cy="265749"/>
          </a:xfrm>
          <a:custGeom>
            <a:avLst/>
            <a:gdLst/>
            <a:ahLst/>
            <a:cxnLst/>
            <a:rect l="0" t="0" r="0" b="0"/>
            <a:pathLst>
              <a:path w="94299" h="265749">
                <a:moveTo>
                  <a:pt x="0" y="0"/>
                </a:moveTo>
                <a:lnTo>
                  <a:pt x="8220" y="0"/>
                </a:lnTo>
                <a:lnTo>
                  <a:pt x="10956" y="2541"/>
                </a:lnTo>
                <a:lnTo>
                  <a:pt x="28715" y="20152"/>
                </a:lnTo>
                <a:lnTo>
                  <a:pt x="31526" y="23912"/>
                </a:lnTo>
                <a:lnTo>
                  <a:pt x="34352" y="28324"/>
                </a:lnTo>
                <a:lnTo>
                  <a:pt x="37189" y="33170"/>
                </a:lnTo>
                <a:lnTo>
                  <a:pt x="39080" y="38306"/>
                </a:lnTo>
                <a:lnTo>
                  <a:pt x="40341" y="43635"/>
                </a:lnTo>
                <a:lnTo>
                  <a:pt x="41182" y="49093"/>
                </a:lnTo>
                <a:lnTo>
                  <a:pt x="42695" y="54636"/>
                </a:lnTo>
                <a:lnTo>
                  <a:pt x="44656" y="60237"/>
                </a:lnTo>
                <a:lnTo>
                  <a:pt x="46916" y="65876"/>
                </a:lnTo>
                <a:lnTo>
                  <a:pt x="48422" y="72492"/>
                </a:lnTo>
                <a:lnTo>
                  <a:pt x="49427" y="79761"/>
                </a:lnTo>
                <a:lnTo>
                  <a:pt x="50096" y="87464"/>
                </a:lnTo>
                <a:lnTo>
                  <a:pt x="50543" y="95457"/>
                </a:lnTo>
                <a:lnTo>
                  <a:pt x="51039" y="111958"/>
                </a:lnTo>
                <a:lnTo>
                  <a:pt x="51318" y="137313"/>
                </a:lnTo>
                <a:lnTo>
                  <a:pt x="52309" y="144882"/>
                </a:lnTo>
                <a:lnTo>
                  <a:pt x="53923" y="151834"/>
                </a:lnTo>
                <a:lnTo>
                  <a:pt x="55951" y="158373"/>
                </a:lnTo>
                <a:lnTo>
                  <a:pt x="57304" y="164637"/>
                </a:lnTo>
                <a:lnTo>
                  <a:pt x="58205" y="170718"/>
                </a:lnTo>
                <a:lnTo>
                  <a:pt x="58806" y="176677"/>
                </a:lnTo>
                <a:lnTo>
                  <a:pt x="59207" y="182555"/>
                </a:lnTo>
                <a:lnTo>
                  <a:pt x="59474" y="188379"/>
                </a:lnTo>
                <a:lnTo>
                  <a:pt x="59771" y="199929"/>
                </a:lnTo>
                <a:lnTo>
                  <a:pt x="59902" y="211413"/>
                </a:lnTo>
                <a:lnTo>
                  <a:pt x="60890" y="216190"/>
                </a:lnTo>
                <a:lnTo>
                  <a:pt x="62501" y="220327"/>
                </a:lnTo>
                <a:lnTo>
                  <a:pt x="64527" y="224037"/>
                </a:lnTo>
                <a:lnTo>
                  <a:pt x="66779" y="230700"/>
                </a:lnTo>
                <a:lnTo>
                  <a:pt x="67380" y="233810"/>
                </a:lnTo>
                <a:lnTo>
                  <a:pt x="68732" y="236836"/>
                </a:lnTo>
                <a:lnTo>
                  <a:pt x="70587" y="239806"/>
                </a:lnTo>
                <a:lnTo>
                  <a:pt x="72776" y="242738"/>
                </a:lnTo>
                <a:lnTo>
                  <a:pt x="75207" y="248537"/>
                </a:lnTo>
                <a:lnTo>
                  <a:pt x="75856" y="251416"/>
                </a:lnTo>
                <a:lnTo>
                  <a:pt x="77241" y="253336"/>
                </a:lnTo>
                <a:lnTo>
                  <a:pt x="79117" y="254616"/>
                </a:lnTo>
                <a:lnTo>
                  <a:pt x="81320" y="255469"/>
                </a:lnTo>
                <a:lnTo>
                  <a:pt x="83741" y="256990"/>
                </a:lnTo>
                <a:lnTo>
                  <a:pt x="86307" y="258957"/>
                </a:lnTo>
                <a:lnTo>
                  <a:pt x="94298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83"/>
          <p:cNvSpPr/>
          <p:nvPr/>
        </p:nvSpPr>
        <p:spPr>
          <a:xfrm>
            <a:off x="1554479" y="3858965"/>
            <a:ext cx="197169" cy="135821"/>
          </a:xfrm>
          <a:custGeom>
            <a:avLst/>
            <a:gdLst/>
            <a:ahLst/>
            <a:cxnLst/>
            <a:rect l="0" t="0" r="0" b="0"/>
            <a:pathLst>
              <a:path w="197169" h="135821">
                <a:moveTo>
                  <a:pt x="0" y="92957"/>
                </a:moveTo>
                <a:lnTo>
                  <a:pt x="7381" y="92957"/>
                </a:lnTo>
                <a:lnTo>
                  <a:pt x="10583" y="90417"/>
                </a:lnTo>
                <a:lnTo>
                  <a:pt x="16761" y="84738"/>
                </a:lnTo>
                <a:lnTo>
                  <a:pt x="21583" y="84490"/>
                </a:lnTo>
                <a:lnTo>
                  <a:pt x="37287" y="84394"/>
                </a:lnTo>
                <a:lnTo>
                  <a:pt x="41050" y="83438"/>
                </a:lnTo>
                <a:lnTo>
                  <a:pt x="45465" y="81849"/>
                </a:lnTo>
                <a:lnTo>
                  <a:pt x="50312" y="79837"/>
                </a:lnTo>
                <a:lnTo>
                  <a:pt x="55449" y="78495"/>
                </a:lnTo>
                <a:lnTo>
                  <a:pt x="60779" y="77601"/>
                </a:lnTo>
                <a:lnTo>
                  <a:pt x="66237" y="77004"/>
                </a:lnTo>
                <a:lnTo>
                  <a:pt x="71781" y="76607"/>
                </a:lnTo>
                <a:lnTo>
                  <a:pt x="77381" y="76342"/>
                </a:lnTo>
                <a:lnTo>
                  <a:pt x="91826" y="75969"/>
                </a:lnTo>
                <a:lnTo>
                  <a:pt x="95507" y="75917"/>
                </a:lnTo>
                <a:lnTo>
                  <a:pt x="99867" y="74929"/>
                </a:lnTo>
                <a:lnTo>
                  <a:pt x="104678" y="73319"/>
                </a:lnTo>
                <a:lnTo>
                  <a:pt x="109791" y="71292"/>
                </a:lnTo>
                <a:lnTo>
                  <a:pt x="115104" y="69942"/>
                </a:lnTo>
                <a:lnTo>
                  <a:pt x="120551" y="69041"/>
                </a:lnTo>
                <a:lnTo>
                  <a:pt x="126087" y="68441"/>
                </a:lnTo>
                <a:lnTo>
                  <a:pt x="130731" y="67087"/>
                </a:lnTo>
                <a:lnTo>
                  <a:pt x="134779" y="65233"/>
                </a:lnTo>
                <a:lnTo>
                  <a:pt x="138431" y="63045"/>
                </a:lnTo>
                <a:lnTo>
                  <a:pt x="141817" y="60633"/>
                </a:lnTo>
                <a:lnTo>
                  <a:pt x="145027" y="58073"/>
                </a:lnTo>
                <a:lnTo>
                  <a:pt x="148120" y="55413"/>
                </a:lnTo>
                <a:lnTo>
                  <a:pt x="151134" y="52688"/>
                </a:lnTo>
                <a:lnTo>
                  <a:pt x="157024" y="47119"/>
                </a:lnTo>
                <a:lnTo>
                  <a:pt x="165694" y="38630"/>
                </a:lnTo>
                <a:lnTo>
                  <a:pt x="167613" y="35784"/>
                </a:lnTo>
                <a:lnTo>
                  <a:pt x="168892" y="32934"/>
                </a:lnTo>
                <a:lnTo>
                  <a:pt x="169745" y="30082"/>
                </a:lnTo>
                <a:lnTo>
                  <a:pt x="170313" y="27228"/>
                </a:lnTo>
                <a:lnTo>
                  <a:pt x="170693" y="24373"/>
                </a:lnTo>
                <a:lnTo>
                  <a:pt x="170945" y="21517"/>
                </a:lnTo>
                <a:lnTo>
                  <a:pt x="171114" y="18660"/>
                </a:lnTo>
                <a:lnTo>
                  <a:pt x="171406" y="8925"/>
                </a:lnTo>
                <a:lnTo>
                  <a:pt x="168891" y="5444"/>
                </a:lnTo>
                <a:lnTo>
                  <a:pt x="166887" y="3183"/>
                </a:lnTo>
                <a:lnTo>
                  <a:pt x="164598" y="1675"/>
                </a:lnTo>
                <a:lnTo>
                  <a:pt x="159515" y="0"/>
                </a:lnTo>
                <a:lnTo>
                  <a:pt x="156826" y="506"/>
                </a:lnTo>
                <a:lnTo>
                  <a:pt x="151298" y="3607"/>
                </a:lnTo>
                <a:lnTo>
                  <a:pt x="145667" y="5621"/>
                </a:lnTo>
                <a:lnTo>
                  <a:pt x="142831" y="6158"/>
                </a:lnTo>
                <a:lnTo>
                  <a:pt x="139036" y="7469"/>
                </a:lnTo>
                <a:lnTo>
                  <a:pt x="134601" y="9295"/>
                </a:lnTo>
                <a:lnTo>
                  <a:pt x="129739" y="11465"/>
                </a:lnTo>
                <a:lnTo>
                  <a:pt x="125545" y="13864"/>
                </a:lnTo>
                <a:lnTo>
                  <a:pt x="121797" y="16416"/>
                </a:lnTo>
                <a:lnTo>
                  <a:pt x="118346" y="19069"/>
                </a:lnTo>
                <a:lnTo>
                  <a:pt x="115092" y="21791"/>
                </a:lnTo>
                <a:lnTo>
                  <a:pt x="111971" y="24558"/>
                </a:lnTo>
                <a:lnTo>
                  <a:pt x="108937" y="27355"/>
                </a:lnTo>
                <a:lnTo>
                  <a:pt x="95566" y="40394"/>
                </a:lnTo>
                <a:lnTo>
                  <a:pt x="74658" y="61175"/>
                </a:lnTo>
                <a:lnTo>
                  <a:pt x="72632" y="64149"/>
                </a:lnTo>
                <a:lnTo>
                  <a:pt x="71282" y="67084"/>
                </a:lnTo>
                <a:lnTo>
                  <a:pt x="70381" y="69994"/>
                </a:lnTo>
                <a:lnTo>
                  <a:pt x="69781" y="73838"/>
                </a:lnTo>
                <a:lnTo>
                  <a:pt x="69381" y="78306"/>
                </a:lnTo>
                <a:lnTo>
                  <a:pt x="68739" y="90063"/>
                </a:lnTo>
                <a:lnTo>
                  <a:pt x="68651" y="94211"/>
                </a:lnTo>
                <a:lnTo>
                  <a:pt x="68627" y="96650"/>
                </a:lnTo>
                <a:lnTo>
                  <a:pt x="70517" y="99229"/>
                </a:lnTo>
                <a:lnTo>
                  <a:pt x="73681" y="101901"/>
                </a:lnTo>
                <a:lnTo>
                  <a:pt x="77696" y="104635"/>
                </a:lnTo>
                <a:lnTo>
                  <a:pt x="81325" y="107410"/>
                </a:lnTo>
                <a:lnTo>
                  <a:pt x="84697" y="110212"/>
                </a:lnTo>
                <a:lnTo>
                  <a:pt x="87897" y="113033"/>
                </a:lnTo>
                <a:lnTo>
                  <a:pt x="92888" y="115866"/>
                </a:lnTo>
                <a:lnTo>
                  <a:pt x="99073" y="118707"/>
                </a:lnTo>
                <a:lnTo>
                  <a:pt x="106054" y="121554"/>
                </a:lnTo>
                <a:lnTo>
                  <a:pt x="112613" y="124404"/>
                </a:lnTo>
                <a:lnTo>
                  <a:pt x="124980" y="130111"/>
                </a:lnTo>
                <a:lnTo>
                  <a:pt x="131898" y="132014"/>
                </a:lnTo>
                <a:lnTo>
                  <a:pt x="139367" y="133282"/>
                </a:lnTo>
                <a:lnTo>
                  <a:pt x="147204" y="134128"/>
                </a:lnTo>
                <a:lnTo>
                  <a:pt x="154334" y="134692"/>
                </a:lnTo>
                <a:lnTo>
                  <a:pt x="160992" y="135068"/>
                </a:lnTo>
                <a:lnTo>
                  <a:pt x="173469" y="135486"/>
                </a:lnTo>
                <a:lnTo>
                  <a:pt x="197168" y="1358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84"/>
          <p:cNvSpPr/>
          <p:nvPr/>
        </p:nvSpPr>
        <p:spPr>
          <a:xfrm>
            <a:off x="2008822" y="3797617"/>
            <a:ext cx="42863" cy="214313"/>
          </a:xfrm>
          <a:custGeom>
            <a:avLst/>
            <a:gdLst/>
            <a:ahLst/>
            <a:cxnLst/>
            <a:rect l="0" t="0" r="0" b="0"/>
            <a:pathLst>
              <a:path w="42863" h="214313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6785" y="17741"/>
                </a:lnTo>
                <a:lnTo>
                  <a:pt x="7381" y="20400"/>
                </a:lnTo>
                <a:lnTo>
                  <a:pt x="8731" y="24077"/>
                </a:lnTo>
                <a:lnTo>
                  <a:pt x="10583" y="28434"/>
                </a:lnTo>
                <a:lnTo>
                  <a:pt x="12770" y="33244"/>
                </a:lnTo>
                <a:lnTo>
                  <a:pt x="14228" y="38355"/>
                </a:lnTo>
                <a:lnTo>
                  <a:pt x="15201" y="43667"/>
                </a:lnTo>
                <a:lnTo>
                  <a:pt x="15849" y="49114"/>
                </a:lnTo>
                <a:lnTo>
                  <a:pt x="16281" y="54650"/>
                </a:lnTo>
                <a:lnTo>
                  <a:pt x="16569" y="60246"/>
                </a:lnTo>
                <a:lnTo>
                  <a:pt x="16761" y="65882"/>
                </a:lnTo>
                <a:lnTo>
                  <a:pt x="17031" y="87466"/>
                </a:lnTo>
                <a:lnTo>
                  <a:pt x="18022" y="94505"/>
                </a:lnTo>
                <a:lnTo>
                  <a:pt x="19634" y="101104"/>
                </a:lnTo>
                <a:lnTo>
                  <a:pt x="21662" y="107407"/>
                </a:lnTo>
                <a:lnTo>
                  <a:pt x="23014" y="113515"/>
                </a:lnTo>
                <a:lnTo>
                  <a:pt x="23915" y="119492"/>
                </a:lnTo>
                <a:lnTo>
                  <a:pt x="24516" y="125381"/>
                </a:lnTo>
                <a:lnTo>
                  <a:pt x="24916" y="131212"/>
                </a:lnTo>
                <a:lnTo>
                  <a:pt x="25183" y="137005"/>
                </a:lnTo>
                <a:lnTo>
                  <a:pt x="25361" y="142772"/>
                </a:lnTo>
                <a:lnTo>
                  <a:pt x="26433" y="148521"/>
                </a:lnTo>
                <a:lnTo>
                  <a:pt x="28099" y="154259"/>
                </a:lnTo>
                <a:lnTo>
                  <a:pt x="30163" y="159989"/>
                </a:lnTo>
                <a:lnTo>
                  <a:pt x="30586" y="165715"/>
                </a:lnTo>
                <a:lnTo>
                  <a:pt x="29916" y="171436"/>
                </a:lnTo>
                <a:lnTo>
                  <a:pt x="28516" y="177156"/>
                </a:lnTo>
                <a:lnTo>
                  <a:pt x="28536" y="181922"/>
                </a:lnTo>
                <a:lnTo>
                  <a:pt x="29501" y="186051"/>
                </a:lnTo>
                <a:lnTo>
                  <a:pt x="31098" y="189757"/>
                </a:lnTo>
                <a:lnTo>
                  <a:pt x="32162" y="193179"/>
                </a:lnTo>
                <a:lnTo>
                  <a:pt x="33344" y="199523"/>
                </a:lnTo>
                <a:lnTo>
                  <a:pt x="33869" y="205517"/>
                </a:lnTo>
                <a:lnTo>
                  <a:pt x="34207" y="212575"/>
                </a:lnTo>
                <a:lnTo>
                  <a:pt x="35187" y="213154"/>
                </a:lnTo>
                <a:lnTo>
                  <a:pt x="36793" y="213540"/>
                </a:lnTo>
                <a:lnTo>
                  <a:pt x="42862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85"/>
          <p:cNvSpPr/>
          <p:nvPr/>
        </p:nvSpPr>
        <p:spPr>
          <a:xfrm>
            <a:off x="2008822" y="3807381"/>
            <a:ext cx="307948" cy="230150"/>
          </a:xfrm>
          <a:custGeom>
            <a:avLst/>
            <a:gdLst/>
            <a:ahLst/>
            <a:cxnLst/>
            <a:rect l="0" t="0" r="0" b="0"/>
            <a:pathLst>
              <a:path w="307948" h="230150">
                <a:moveTo>
                  <a:pt x="0" y="7381"/>
                </a:moveTo>
                <a:lnTo>
                  <a:pt x="9102" y="2831"/>
                </a:lnTo>
                <a:lnTo>
                  <a:pt x="16110" y="596"/>
                </a:lnTo>
                <a:lnTo>
                  <a:pt x="19313" y="0"/>
                </a:lnTo>
                <a:lnTo>
                  <a:pt x="27951" y="1878"/>
                </a:lnTo>
                <a:lnTo>
                  <a:pt x="32921" y="3713"/>
                </a:lnTo>
                <a:lnTo>
                  <a:pt x="39093" y="4935"/>
                </a:lnTo>
                <a:lnTo>
                  <a:pt x="46064" y="5751"/>
                </a:lnTo>
                <a:lnTo>
                  <a:pt x="53569" y="6294"/>
                </a:lnTo>
                <a:lnTo>
                  <a:pt x="61430" y="7609"/>
                </a:lnTo>
                <a:lnTo>
                  <a:pt x="69529" y="9438"/>
                </a:lnTo>
                <a:lnTo>
                  <a:pt x="77785" y="11610"/>
                </a:lnTo>
                <a:lnTo>
                  <a:pt x="86147" y="13058"/>
                </a:lnTo>
                <a:lnTo>
                  <a:pt x="94579" y="14023"/>
                </a:lnTo>
                <a:lnTo>
                  <a:pt x="103058" y="14667"/>
                </a:lnTo>
                <a:lnTo>
                  <a:pt x="111567" y="16048"/>
                </a:lnTo>
                <a:lnTo>
                  <a:pt x="120098" y="17922"/>
                </a:lnTo>
                <a:lnTo>
                  <a:pt x="128643" y="20123"/>
                </a:lnTo>
                <a:lnTo>
                  <a:pt x="137197" y="22543"/>
                </a:lnTo>
                <a:lnTo>
                  <a:pt x="154321" y="27772"/>
                </a:lnTo>
                <a:lnTo>
                  <a:pt x="161936" y="30500"/>
                </a:lnTo>
                <a:lnTo>
                  <a:pt x="168917" y="33272"/>
                </a:lnTo>
                <a:lnTo>
                  <a:pt x="175476" y="36071"/>
                </a:lnTo>
                <a:lnTo>
                  <a:pt x="180802" y="37938"/>
                </a:lnTo>
                <a:lnTo>
                  <a:pt x="189259" y="40012"/>
                </a:lnTo>
                <a:lnTo>
                  <a:pt x="196192" y="43474"/>
                </a:lnTo>
                <a:lnTo>
                  <a:pt x="203854" y="48906"/>
                </a:lnTo>
                <a:lnTo>
                  <a:pt x="204483" y="50304"/>
                </a:lnTo>
                <a:lnTo>
                  <a:pt x="205181" y="54398"/>
                </a:lnTo>
                <a:lnTo>
                  <a:pt x="204415" y="55871"/>
                </a:lnTo>
                <a:lnTo>
                  <a:pt x="202952" y="56853"/>
                </a:lnTo>
                <a:lnTo>
                  <a:pt x="201024" y="57507"/>
                </a:lnTo>
                <a:lnTo>
                  <a:pt x="196341" y="60775"/>
                </a:lnTo>
                <a:lnTo>
                  <a:pt x="193759" y="62979"/>
                </a:lnTo>
                <a:lnTo>
                  <a:pt x="190133" y="64449"/>
                </a:lnTo>
                <a:lnTo>
                  <a:pt x="181023" y="66082"/>
                </a:lnTo>
                <a:lnTo>
                  <a:pt x="173165" y="69348"/>
                </a:lnTo>
                <a:lnTo>
                  <a:pt x="169736" y="71552"/>
                </a:lnTo>
                <a:lnTo>
                  <a:pt x="164592" y="73022"/>
                </a:lnTo>
                <a:lnTo>
                  <a:pt x="158305" y="74002"/>
                </a:lnTo>
                <a:lnTo>
                  <a:pt x="151257" y="74655"/>
                </a:lnTo>
                <a:lnTo>
                  <a:pt x="144653" y="75090"/>
                </a:lnTo>
                <a:lnTo>
                  <a:pt x="138345" y="75381"/>
                </a:lnTo>
                <a:lnTo>
                  <a:pt x="122906" y="75789"/>
                </a:lnTo>
                <a:lnTo>
                  <a:pt x="119085" y="75847"/>
                </a:lnTo>
                <a:lnTo>
                  <a:pt x="115585" y="76837"/>
                </a:lnTo>
                <a:lnTo>
                  <a:pt x="106108" y="81830"/>
                </a:lnTo>
                <a:lnTo>
                  <a:pt x="96913" y="84000"/>
                </a:lnTo>
                <a:lnTo>
                  <a:pt x="94450" y="84502"/>
                </a:lnTo>
                <a:lnTo>
                  <a:pt x="98894" y="89075"/>
                </a:lnTo>
                <a:lnTo>
                  <a:pt x="102124" y="90419"/>
                </a:lnTo>
                <a:lnTo>
                  <a:pt x="110793" y="91912"/>
                </a:lnTo>
                <a:lnTo>
                  <a:pt x="115772" y="93262"/>
                </a:lnTo>
                <a:lnTo>
                  <a:pt x="120997" y="95115"/>
                </a:lnTo>
                <a:lnTo>
                  <a:pt x="126384" y="97303"/>
                </a:lnTo>
                <a:lnTo>
                  <a:pt x="132834" y="99714"/>
                </a:lnTo>
                <a:lnTo>
                  <a:pt x="155563" y="107658"/>
                </a:lnTo>
                <a:lnTo>
                  <a:pt x="222934" y="130264"/>
                </a:lnTo>
                <a:lnTo>
                  <a:pt x="231490" y="134070"/>
                </a:lnTo>
                <a:lnTo>
                  <a:pt x="240052" y="138513"/>
                </a:lnTo>
                <a:lnTo>
                  <a:pt x="256232" y="147577"/>
                </a:lnTo>
                <a:lnTo>
                  <a:pt x="269773" y="154781"/>
                </a:lnTo>
                <a:lnTo>
                  <a:pt x="288107" y="164191"/>
                </a:lnTo>
                <a:lnTo>
                  <a:pt x="293036" y="168118"/>
                </a:lnTo>
                <a:lnTo>
                  <a:pt x="297275" y="172642"/>
                </a:lnTo>
                <a:lnTo>
                  <a:pt x="301053" y="177562"/>
                </a:lnTo>
                <a:lnTo>
                  <a:pt x="303572" y="181795"/>
                </a:lnTo>
                <a:lnTo>
                  <a:pt x="305252" y="185570"/>
                </a:lnTo>
                <a:lnTo>
                  <a:pt x="307117" y="192303"/>
                </a:lnTo>
                <a:lnTo>
                  <a:pt x="307947" y="198471"/>
                </a:lnTo>
                <a:lnTo>
                  <a:pt x="307215" y="201450"/>
                </a:lnTo>
                <a:lnTo>
                  <a:pt x="303863" y="207299"/>
                </a:lnTo>
                <a:lnTo>
                  <a:pt x="296658" y="213073"/>
                </a:lnTo>
                <a:lnTo>
                  <a:pt x="292069" y="215947"/>
                </a:lnTo>
                <a:lnTo>
                  <a:pt x="287105" y="217862"/>
                </a:lnTo>
                <a:lnTo>
                  <a:pt x="281891" y="219139"/>
                </a:lnTo>
                <a:lnTo>
                  <a:pt x="276510" y="219991"/>
                </a:lnTo>
                <a:lnTo>
                  <a:pt x="270065" y="221511"/>
                </a:lnTo>
                <a:lnTo>
                  <a:pt x="262911" y="223477"/>
                </a:lnTo>
                <a:lnTo>
                  <a:pt x="255284" y="225740"/>
                </a:lnTo>
                <a:lnTo>
                  <a:pt x="247342" y="227249"/>
                </a:lnTo>
                <a:lnTo>
                  <a:pt x="239190" y="228255"/>
                </a:lnTo>
                <a:lnTo>
                  <a:pt x="230897" y="228925"/>
                </a:lnTo>
                <a:lnTo>
                  <a:pt x="222511" y="229372"/>
                </a:lnTo>
                <a:lnTo>
                  <a:pt x="205574" y="229869"/>
                </a:lnTo>
                <a:lnTo>
                  <a:pt x="179973" y="230149"/>
                </a:lnTo>
                <a:lnTo>
                  <a:pt x="170465" y="229235"/>
                </a:lnTo>
                <a:lnTo>
                  <a:pt x="160316" y="227674"/>
                </a:lnTo>
                <a:lnTo>
                  <a:pt x="149740" y="225680"/>
                </a:lnTo>
                <a:lnTo>
                  <a:pt x="140784" y="224351"/>
                </a:lnTo>
                <a:lnTo>
                  <a:pt x="132908" y="223465"/>
                </a:lnTo>
                <a:lnTo>
                  <a:pt x="125753" y="222875"/>
                </a:lnTo>
                <a:lnTo>
                  <a:pt x="118125" y="221529"/>
                </a:lnTo>
                <a:lnTo>
                  <a:pt x="110183" y="219679"/>
                </a:lnTo>
                <a:lnTo>
                  <a:pt x="102030" y="217493"/>
                </a:lnTo>
                <a:lnTo>
                  <a:pt x="94690" y="216036"/>
                </a:lnTo>
                <a:lnTo>
                  <a:pt x="87892" y="215064"/>
                </a:lnTo>
                <a:lnTo>
                  <a:pt x="81455" y="214416"/>
                </a:lnTo>
                <a:lnTo>
                  <a:pt x="74306" y="213032"/>
                </a:lnTo>
                <a:lnTo>
                  <a:pt x="66682" y="211157"/>
                </a:lnTo>
                <a:lnTo>
                  <a:pt x="58742" y="208954"/>
                </a:lnTo>
                <a:lnTo>
                  <a:pt x="52496" y="207486"/>
                </a:lnTo>
                <a:lnTo>
                  <a:pt x="43017" y="205854"/>
                </a:lnTo>
                <a:lnTo>
                  <a:pt x="35629" y="205129"/>
                </a:lnTo>
                <a:lnTo>
                  <a:pt x="27675" y="204664"/>
                </a:lnTo>
                <a:lnTo>
                  <a:pt x="27023" y="203673"/>
                </a:lnTo>
                <a:lnTo>
                  <a:pt x="25794" y="196510"/>
                </a:lnTo>
                <a:lnTo>
                  <a:pt x="25717" y="1959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86"/>
          <p:cNvSpPr/>
          <p:nvPr/>
        </p:nvSpPr>
        <p:spPr>
          <a:xfrm>
            <a:off x="268604" y="4243387"/>
            <a:ext cx="248553" cy="188586"/>
          </a:xfrm>
          <a:custGeom>
            <a:avLst/>
            <a:gdLst/>
            <a:ahLst/>
            <a:cxnLst/>
            <a:rect l="0" t="0" r="0" b="0"/>
            <a:pathLst>
              <a:path w="248553" h="188586">
                <a:moveTo>
                  <a:pt x="145733" y="8573"/>
                </a:moveTo>
                <a:lnTo>
                  <a:pt x="145733" y="105"/>
                </a:lnTo>
                <a:lnTo>
                  <a:pt x="138889" y="21"/>
                </a:lnTo>
                <a:lnTo>
                  <a:pt x="100258" y="0"/>
                </a:lnTo>
                <a:lnTo>
                  <a:pt x="96366" y="953"/>
                </a:lnTo>
                <a:lnTo>
                  <a:pt x="91867" y="2540"/>
                </a:lnTo>
                <a:lnTo>
                  <a:pt x="86962" y="4551"/>
                </a:lnTo>
                <a:lnTo>
                  <a:pt x="81787" y="6844"/>
                </a:lnTo>
                <a:lnTo>
                  <a:pt x="70958" y="11932"/>
                </a:lnTo>
                <a:lnTo>
                  <a:pt x="66355" y="14622"/>
                </a:lnTo>
                <a:lnTo>
                  <a:pt x="58702" y="20151"/>
                </a:lnTo>
                <a:lnTo>
                  <a:pt x="54374" y="22959"/>
                </a:lnTo>
                <a:lnTo>
                  <a:pt x="49585" y="25784"/>
                </a:lnTo>
                <a:lnTo>
                  <a:pt x="44487" y="28619"/>
                </a:lnTo>
                <a:lnTo>
                  <a:pt x="40135" y="31462"/>
                </a:lnTo>
                <a:lnTo>
                  <a:pt x="32761" y="37161"/>
                </a:lnTo>
                <a:lnTo>
                  <a:pt x="26308" y="40328"/>
                </a:lnTo>
                <a:lnTo>
                  <a:pt x="23254" y="41173"/>
                </a:lnTo>
                <a:lnTo>
                  <a:pt x="21218" y="42689"/>
                </a:lnTo>
                <a:lnTo>
                  <a:pt x="19860" y="44652"/>
                </a:lnTo>
                <a:lnTo>
                  <a:pt x="18955" y="46913"/>
                </a:lnTo>
                <a:lnTo>
                  <a:pt x="17400" y="48420"/>
                </a:lnTo>
                <a:lnTo>
                  <a:pt x="15410" y="49425"/>
                </a:lnTo>
                <a:lnTo>
                  <a:pt x="13131" y="50095"/>
                </a:lnTo>
                <a:lnTo>
                  <a:pt x="11612" y="51495"/>
                </a:lnTo>
                <a:lnTo>
                  <a:pt x="10599" y="53380"/>
                </a:lnTo>
                <a:lnTo>
                  <a:pt x="9473" y="58014"/>
                </a:lnTo>
                <a:lnTo>
                  <a:pt x="8973" y="63249"/>
                </a:lnTo>
                <a:lnTo>
                  <a:pt x="8692" y="67001"/>
                </a:lnTo>
                <a:lnTo>
                  <a:pt x="9604" y="67527"/>
                </a:lnTo>
                <a:lnTo>
                  <a:pt x="15964" y="68442"/>
                </a:lnTo>
                <a:lnTo>
                  <a:pt x="21346" y="73090"/>
                </a:lnTo>
                <a:lnTo>
                  <a:pt x="24708" y="74444"/>
                </a:lnTo>
                <a:lnTo>
                  <a:pt x="28855" y="75347"/>
                </a:lnTo>
                <a:lnTo>
                  <a:pt x="33524" y="75949"/>
                </a:lnTo>
                <a:lnTo>
                  <a:pt x="38542" y="76350"/>
                </a:lnTo>
                <a:lnTo>
                  <a:pt x="43792" y="76617"/>
                </a:lnTo>
                <a:lnTo>
                  <a:pt x="54706" y="76915"/>
                </a:lnTo>
                <a:lnTo>
                  <a:pt x="65907" y="77047"/>
                </a:lnTo>
                <a:lnTo>
                  <a:pt x="72513" y="78035"/>
                </a:lnTo>
                <a:lnTo>
                  <a:pt x="79775" y="79646"/>
                </a:lnTo>
                <a:lnTo>
                  <a:pt x="87473" y="81672"/>
                </a:lnTo>
                <a:lnTo>
                  <a:pt x="95463" y="83023"/>
                </a:lnTo>
                <a:lnTo>
                  <a:pt x="103647" y="83924"/>
                </a:lnTo>
                <a:lnTo>
                  <a:pt x="111961" y="84524"/>
                </a:lnTo>
                <a:lnTo>
                  <a:pt x="119408" y="84925"/>
                </a:lnTo>
                <a:lnTo>
                  <a:pt x="132763" y="85370"/>
                </a:lnTo>
                <a:lnTo>
                  <a:pt x="139944" y="86440"/>
                </a:lnTo>
                <a:lnTo>
                  <a:pt x="147589" y="88107"/>
                </a:lnTo>
                <a:lnTo>
                  <a:pt x="155542" y="90170"/>
                </a:lnTo>
                <a:lnTo>
                  <a:pt x="162750" y="92499"/>
                </a:lnTo>
                <a:lnTo>
                  <a:pt x="169460" y="95004"/>
                </a:lnTo>
                <a:lnTo>
                  <a:pt x="175839" y="97626"/>
                </a:lnTo>
                <a:lnTo>
                  <a:pt x="181996" y="99374"/>
                </a:lnTo>
                <a:lnTo>
                  <a:pt x="188006" y="100539"/>
                </a:lnTo>
                <a:lnTo>
                  <a:pt x="193917" y="101316"/>
                </a:lnTo>
                <a:lnTo>
                  <a:pt x="200716" y="102787"/>
                </a:lnTo>
                <a:lnTo>
                  <a:pt x="208106" y="104720"/>
                </a:lnTo>
                <a:lnTo>
                  <a:pt x="215890" y="106961"/>
                </a:lnTo>
                <a:lnTo>
                  <a:pt x="222032" y="109407"/>
                </a:lnTo>
                <a:lnTo>
                  <a:pt x="227079" y="111991"/>
                </a:lnTo>
                <a:lnTo>
                  <a:pt x="231396" y="114665"/>
                </a:lnTo>
                <a:lnTo>
                  <a:pt x="238733" y="120178"/>
                </a:lnTo>
                <a:lnTo>
                  <a:pt x="242023" y="122981"/>
                </a:lnTo>
                <a:lnTo>
                  <a:pt x="244216" y="125802"/>
                </a:lnTo>
                <a:lnTo>
                  <a:pt x="246653" y="131477"/>
                </a:lnTo>
                <a:lnTo>
                  <a:pt x="247736" y="137175"/>
                </a:lnTo>
                <a:lnTo>
                  <a:pt x="248218" y="142882"/>
                </a:lnTo>
                <a:lnTo>
                  <a:pt x="248432" y="148593"/>
                </a:lnTo>
                <a:lnTo>
                  <a:pt x="248552" y="157163"/>
                </a:lnTo>
                <a:lnTo>
                  <a:pt x="247617" y="160021"/>
                </a:lnTo>
                <a:lnTo>
                  <a:pt x="244037" y="165736"/>
                </a:lnTo>
                <a:lnTo>
                  <a:pt x="236731" y="171450"/>
                </a:lnTo>
                <a:lnTo>
                  <a:pt x="232116" y="174308"/>
                </a:lnTo>
                <a:lnTo>
                  <a:pt x="227134" y="176213"/>
                </a:lnTo>
                <a:lnTo>
                  <a:pt x="221908" y="177483"/>
                </a:lnTo>
                <a:lnTo>
                  <a:pt x="216519" y="178329"/>
                </a:lnTo>
                <a:lnTo>
                  <a:pt x="211021" y="179846"/>
                </a:lnTo>
                <a:lnTo>
                  <a:pt x="205451" y="181810"/>
                </a:lnTo>
                <a:lnTo>
                  <a:pt x="199832" y="184072"/>
                </a:lnTo>
                <a:lnTo>
                  <a:pt x="194182" y="185580"/>
                </a:lnTo>
                <a:lnTo>
                  <a:pt x="188510" y="186585"/>
                </a:lnTo>
                <a:lnTo>
                  <a:pt x="182823" y="187254"/>
                </a:lnTo>
                <a:lnTo>
                  <a:pt x="176175" y="187701"/>
                </a:lnTo>
                <a:lnTo>
                  <a:pt x="168885" y="188000"/>
                </a:lnTo>
                <a:lnTo>
                  <a:pt x="153165" y="188330"/>
                </a:lnTo>
                <a:lnTo>
                  <a:pt x="88511" y="188585"/>
                </a:lnTo>
                <a:lnTo>
                  <a:pt x="79962" y="187636"/>
                </a:lnTo>
                <a:lnTo>
                  <a:pt x="72358" y="186051"/>
                </a:lnTo>
                <a:lnTo>
                  <a:pt x="65384" y="184041"/>
                </a:lnTo>
                <a:lnTo>
                  <a:pt x="58829" y="181749"/>
                </a:lnTo>
                <a:lnTo>
                  <a:pt x="52555" y="179269"/>
                </a:lnTo>
                <a:lnTo>
                  <a:pt x="46467" y="176662"/>
                </a:lnTo>
                <a:lnTo>
                  <a:pt x="40503" y="174925"/>
                </a:lnTo>
                <a:lnTo>
                  <a:pt x="34622" y="173767"/>
                </a:lnTo>
                <a:lnTo>
                  <a:pt x="28797" y="172994"/>
                </a:lnTo>
                <a:lnTo>
                  <a:pt x="24913" y="171527"/>
                </a:lnTo>
                <a:lnTo>
                  <a:pt x="22324" y="169596"/>
                </a:lnTo>
                <a:lnTo>
                  <a:pt x="18494" y="164911"/>
                </a:lnTo>
                <a:lnTo>
                  <a:pt x="13617" y="159654"/>
                </a:lnTo>
                <a:lnTo>
                  <a:pt x="10984" y="157871"/>
                </a:lnTo>
                <a:lnTo>
                  <a:pt x="5517" y="155890"/>
                </a:lnTo>
                <a:lnTo>
                  <a:pt x="3678" y="154409"/>
                </a:lnTo>
                <a:lnTo>
                  <a:pt x="2452" y="152470"/>
                </a:lnTo>
                <a:lnTo>
                  <a:pt x="1090" y="147774"/>
                </a:lnTo>
                <a:lnTo>
                  <a:pt x="485" y="142513"/>
                </a:lnTo>
                <a:lnTo>
                  <a:pt x="216" y="136999"/>
                </a:lnTo>
                <a:lnTo>
                  <a:pt x="43" y="130249"/>
                </a:lnTo>
                <a:lnTo>
                  <a:pt x="0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87"/>
          <p:cNvSpPr/>
          <p:nvPr/>
        </p:nvSpPr>
        <p:spPr>
          <a:xfrm>
            <a:off x="602932" y="4294822"/>
            <a:ext cx="68581" cy="145733"/>
          </a:xfrm>
          <a:custGeom>
            <a:avLst/>
            <a:gdLst/>
            <a:ahLst/>
            <a:cxnLst/>
            <a:rect l="0" t="0" r="0" b="0"/>
            <a:pathLst>
              <a:path w="68581" h="145733">
                <a:moveTo>
                  <a:pt x="0" y="0"/>
                </a:moveTo>
                <a:lnTo>
                  <a:pt x="21238" y="21238"/>
                </a:lnTo>
                <a:lnTo>
                  <a:pt x="22731" y="23684"/>
                </a:lnTo>
                <a:lnTo>
                  <a:pt x="23727" y="26267"/>
                </a:lnTo>
                <a:lnTo>
                  <a:pt x="24390" y="28941"/>
                </a:lnTo>
                <a:lnTo>
                  <a:pt x="25785" y="32629"/>
                </a:lnTo>
                <a:lnTo>
                  <a:pt x="27668" y="36993"/>
                </a:lnTo>
                <a:lnTo>
                  <a:pt x="29875" y="41807"/>
                </a:lnTo>
                <a:lnTo>
                  <a:pt x="32299" y="45969"/>
                </a:lnTo>
                <a:lnTo>
                  <a:pt x="34868" y="49696"/>
                </a:lnTo>
                <a:lnTo>
                  <a:pt x="37533" y="53133"/>
                </a:lnTo>
                <a:lnTo>
                  <a:pt x="39309" y="57330"/>
                </a:lnTo>
                <a:lnTo>
                  <a:pt x="40494" y="62032"/>
                </a:lnTo>
                <a:lnTo>
                  <a:pt x="41283" y="67072"/>
                </a:lnTo>
                <a:lnTo>
                  <a:pt x="42762" y="72338"/>
                </a:lnTo>
                <a:lnTo>
                  <a:pt x="44701" y="77753"/>
                </a:lnTo>
                <a:lnTo>
                  <a:pt x="46945" y="83268"/>
                </a:lnTo>
                <a:lnTo>
                  <a:pt x="48442" y="88849"/>
                </a:lnTo>
                <a:lnTo>
                  <a:pt x="49440" y="94475"/>
                </a:lnTo>
                <a:lnTo>
                  <a:pt x="50105" y="100131"/>
                </a:lnTo>
                <a:lnTo>
                  <a:pt x="51501" y="104854"/>
                </a:lnTo>
                <a:lnTo>
                  <a:pt x="53384" y="108955"/>
                </a:lnTo>
                <a:lnTo>
                  <a:pt x="55592" y="112642"/>
                </a:lnTo>
                <a:lnTo>
                  <a:pt x="57064" y="116052"/>
                </a:lnTo>
                <a:lnTo>
                  <a:pt x="58045" y="119278"/>
                </a:lnTo>
                <a:lnTo>
                  <a:pt x="58699" y="122381"/>
                </a:lnTo>
                <a:lnTo>
                  <a:pt x="59135" y="125403"/>
                </a:lnTo>
                <a:lnTo>
                  <a:pt x="59426" y="128370"/>
                </a:lnTo>
                <a:lnTo>
                  <a:pt x="59893" y="135423"/>
                </a:lnTo>
                <a:lnTo>
                  <a:pt x="59956" y="138928"/>
                </a:lnTo>
                <a:lnTo>
                  <a:pt x="59973" y="141196"/>
                </a:lnTo>
                <a:lnTo>
                  <a:pt x="60937" y="142708"/>
                </a:lnTo>
                <a:lnTo>
                  <a:pt x="62532" y="143717"/>
                </a:lnTo>
                <a:lnTo>
                  <a:pt x="68580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88"/>
          <p:cNvSpPr/>
          <p:nvPr/>
        </p:nvSpPr>
        <p:spPr>
          <a:xfrm>
            <a:off x="577214" y="4209097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8573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89"/>
          <p:cNvSpPr/>
          <p:nvPr/>
        </p:nvSpPr>
        <p:spPr>
          <a:xfrm>
            <a:off x="757237" y="4286294"/>
            <a:ext cx="231458" cy="171407"/>
          </a:xfrm>
          <a:custGeom>
            <a:avLst/>
            <a:gdLst/>
            <a:ahLst/>
            <a:cxnLst/>
            <a:rect l="0" t="0" r="0" b="0"/>
            <a:pathLst>
              <a:path w="231458" h="171407">
                <a:moveTo>
                  <a:pt x="0" y="68535"/>
                </a:moveTo>
                <a:lnTo>
                  <a:pt x="0" y="73086"/>
                </a:lnTo>
                <a:lnTo>
                  <a:pt x="952" y="75379"/>
                </a:lnTo>
                <a:lnTo>
                  <a:pt x="4551" y="80467"/>
                </a:lnTo>
                <a:lnTo>
                  <a:pt x="6844" y="82205"/>
                </a:lnTo>
                <a:lnTo>
                  <a:pt x="9325" y="83364"/>
                </a:lnTo>
                <a:lnTo>
                  <a:pt x="11932" y="84136"/>
                </a:lnTo>
                <a:lnTo>
                  <a:pt x="13669" y="85603"/>
                </a:lnTo>
                <a:lnTo>
                  <a:pt x="14828" y="87534"/>
                </a:lnTo>
                <a:lnTo>
                  <a:pt x="15600" y="89774"/>
                </a:lnTo>
                <a:lnTo>
                  <a:pt x="18020" y="93172"/>
                </a:lnTo>
                <a:lnTo>
                  <a:pt x="21538" y="97342"/>
                </a:lnTo>
                <a:lnTo>
                  <a:pt x="25789" y="102028"/>
                </a:lnTo>
                <a:lnTo>
                  <a:pt x="28623" y="106104"/>
                </a:lnTo>
                <a:lnTo>
                  <a:pt x="30512" y="109774"/>
                </a:lnTo>
                <a:lnTo>
                  <a:pt x="31771" y="113172"/>
                </a:lnTo>
                <a:lnTo>
                  <a:pt x="33563" y="116391"/>
                </a:lnTo>
                <a:lnTo>
                  <a:pt x="35710" y="119489"/>
                </a:lnTo>
                <a:lnTo>
                  <a:pt x="38094" y="122507"/>
                </a:lnTo>
                <a:lnTo>
                  <a:pt x="39684" y="125472"/>
                </a:lnTo>
                <a:lnTo>
                  <a:pt x="40743" y="128401"/>
                </a:lnTo>
                <a:lnTo>
                  <a:pt x="41450" y="131305"/>
                </a:lnTo>
                <a:lnTo>
                  <a:pt x="41921" y="134195"/>
                </a:lnTo>
                <a:lnTo>
                  <a:pt x="42235" y="137073"/>
                </a:lnTo>
                <a:lnTo>
                  <a:pt x="42826" y="145184"/>
                </a:lnTo>
                <a:lnTo>
                  <a:pt x="42852" y="150090"/>
                </a:lnTo>
                <a:lnTo>
                  <a:pt x="43808" y="150527"/>
                </a:lnTo>
                <a:lnTo>
                  <a:pt x="45398" y="149867"/>
                </a:lnTo>
                <a:lnTo>
                  <a:pt x="50242" y="146514"/>
                </a:lnTo>
                <a:lnTo>
                  <a:pt x="50640" y="145286"/>
                </a:lnTo>
                <a:lnTo>
                  <a:pt x="51199" y="139960"/>
                </a:lnTo>
                <a:lnTo>
                  <a:pt x="51365" y="136053"/>
                </a:lnTo>
                <a:lnTo>
                  <a:pt x="51432" y="104227"/>
                </a:lnTo>
                <a:lnTo>
                  <a:pt x="50481" y="98998"/>
                </a:lnTo>
                <a:lnTo>
                  <a:pt x="48894" y="93606"/>
                </a:lnTo>
                <a:lnTo>
                  <a:pt x="46883" y="88107"/>
                </a:lnTo>
                <a:lnTo>
                  <a:pt x="45543" y="83488"/>
                </a:lnTo>
                <a:lnTo>
                  <a:pt x="44649" y="79456"/>
                </a:lnTo>
                <a:lnTo>
                  <a:pt x="44054" y="75816"/>
                </a:lnTo>
                <a:lnTo>
                  <a:pt x="44609" y="71484"/>
                </a:lnTo>
                <a:lnTo>
                  <a:pt x="45932" y="66691"/>
                </a:lnTo>
                <a:lnTo>
                  <a:pt x="47766" y="61591"/>
                </a:lnTo>
                <a:lnTo>
                  <a:pt x="48989" y="57239"/>
                </a:lnTo>
                <a:lnTo>
                  <a:pt x="49804" y="53384"/>
                </a:lnTo>
                <a:lnTo>
                  <a:pt x="50348" y="49862"/>
                </a:lnTo>
                <a:lnTo>
                  <a:pt x="50710" y="45609"/>
                </a:lnTo>
                <a:lnTo>
                  <a:pt x="50952" y="40869"/>
                </a:lnTo>
                <a:lnTo>
                  <a:pt x="51113" y="35804"/>
                </a:lnTo>
                <a:lnTo>
                  <a:pt x="52173" y="31475"/>
                </a:lnTo>
                <a:lnTo>
                  <a:pt x="53832" y="27636"/>
                </a:lnTo>
                <a:lnTo>
                  <a:pt x="55890" y="24124"/>
                </a:lnTo>
                <a:lnTo>
                  <a:pt x="58215" y="20830"/>
                </a:lnTo>
                <a:lnTo>
                  <a:pt x="60718" y="17682"/>
                </a:lnTo>
                <a:lnTo>
                  <a:pt x="63338" y="14631"/>
                </a:lnTo>
                <a:lnTo>
                  <a:pt x="66991" y="11644"/>
                </a:lnTo>
                <a:lnTo>
                  <a:pt x="71330" y="8700"/>
                </a:lnTo>
                <a:lnTo>
                  <a:pt x="76129" y="5785"/>
                </a:lnTo>
                <a:lnTo>
                  <a:pt x="80280" y="3842"/>
                </a:lnTo>
                <a:lnTo>
                  <a:pt x="87432" y="1683"/>
                </a:lnTo>
                <a:lnTo>
                  <a:pt x="93786" y="723"/>
                </a:lnTo>
                <a:lnTo>
                  <a:pt x="100738" y="297"/>
                </a:lnTo>
                <a:lnTo>
                  <a:pt x="110177" y="107"/>
                </a:lnTo>
                <a:lnTo>
                  <a:pt x="126202" y="0"/>
                </a:lnTo>
                <a:lnTo>
                  <a:pt x="131759" y="938"/>
                </a:lnTo>
                <a:lnTo>
                  <a:pt x="137370" y="2516"/>
                </a:lnTo>
                <a:lnTo>
                  <a:pt x="143015" y="4520"/>
                </a:lnTo>
                <a:lnTo>
                  <a:pt x="147731" y="6808"/>
                </a:lnTo>
                <a:lnTo>
                  <a:pt x="151827" y="9286"/>
                </a:lnTo>
                <a:lnTo>
                  <a:pt x="158919" y="14580"/>
                </a:lnTo>
                <a:lnTo>
                  <a:pt x="162143" y="17325"/>
                </a:lnTo>
                <a:lnTo>
                  <a:pt x="165246" y="20108"/>
                </a:lnTo>
                <a:lnTo>
                  <a:pt x="171232" y="25740"/>
                </a:lnTo>
                <a:lnTo>
                  <a:pt x="174162" y="28575"/>
                </a:lnTo>
                <a:lnTo>
                  <a:pt x="176116" y="31418"/>
                </a:lnTo>
                <a:lnTo>
                  <a:pt x="177418" y="34265"/>
                </a:lnTo>
                <a:lnTo>
                  <a:pt x="178286" y="37116"/>
                </a:lnTo>
                <a:lnTo>
                  <a:pt x="179817" y="40922"/>
                </a:lnTo>
                <a:lnTo>
                  <a:pt x="181791" y="45364"/>
                </a:lnTo>
                <a:lnTo>
                  <a:pt x="186523" y="55380"/>
                </a:lnTo>
                <a:lnTo>
                  <a:pt x="191802" y="66181"/>
                </a:lnTo>
                <a:lnTo>
                  <a:pt x="193590" y="71728"/>
                </a:lnTo>
                <a:lnTo>
                  <a:pt x="194783" y="77332"/>
                </a:lnTo>
                <a:lnTo>
                  <a:pt x="195578" y="82973"/>
                </a:lnTo>
                <a:lnTo>
                  <a:pt x="197060" y="88638"/>
                </a:lnTo>
                <a:lnTo>
                  <a:pt x="199001" y="94320"/>
                </a:lnTo>
                <a:lnTo>
                  <a:pt x="201247" y="100013"/>
                </a:lnTo>
                <a:lnTo>
                  <a:pt x="203697" y="104760"/>
                </a:lnTo>
                <a:lnTo>
                  <a:pt x="206283" y="108878"/>
                </a:lnTo>
                <a:lnTo>
                  <a:pt x="208960" y="112575"/>
                </a:lnTo>
                <a:lnTo>
                  <a:pt x="210744" y="116945"/>
                </a:lnTo>
                <a:lnTo>
                  <a:pt x="211933" y="121764"/>
                </a:lnTo>
                <a:lnTo>
                  <a:pt x="212726" y="126881"/>
                </a:lnTo>
                <a:lnTo>
                  <a:pt x="213255" y="131245"/>
                </a:lnTo>
                <a:lnTo>
                  <a:pt x="213608" y="135107"/>
                </a:lnTo>
                <a:lnTo>
                  <a:pt x="213843" y="138634"/>
                </a:lnTo>
                <a:lnTo>
                  <a:pt x="213999" y="141938"/>
                </a:lnTo>
                <a:lnTo>
                  <a:pt x="214173" y="148149"/>
                </a:lnTo>
                <a:lnTo>
                  <a:pt x="215172" y="151139"/>
                </a:lnTo>
                <a:lnTo>
                  <a:pt x="216791" y="154084"/>
                </a:lnTo>
                <a:lnTo>
                  <a:pt x="221681" y="161105"/>
                </a:lnTo>
                <a:lnTo>
                  <a:pt x="222350" y="164605"/>
                </a:lnTo>
                <a:lnTo>
                  <a:pt x="222876" y="171288"/>
                </a:lnTo>
                <a:lnTo>
                  <a:pt x="229669" y="171390"/>
                </a:lnTo>
                <a:lnTo>
                  <a:pt x="231457" y="1714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90"/>
          <p:cNvSpPr/>
          <p:nvPr/>
        </p:nvSpPr>
        <p:spPr>
          <a:xfrm>
            <a:off x="1237297" y="4217670"/>
            <a:ext cx="42863" cy="197168"/>
          </a:xfrm>
          <a:custGeom>
            <a:avLst/>
            <a:gdLst/>
            <a:ahLst/>
            <a:cxnLst/>
            <a:rect l="0" t="0" r="0" b="0"/>
            <a:pathLst>
              <a:path w="42863" h="197168">
                <a:moveTo>
                  <a:pt x="0" y="0"/>
                </a:moveTo>
                <a:lnTo>
                  <a:pt x="4551" y="4550"/>
                </a:lnTo>
                <a:lnTo>
                  <a:pt x="5891" y="6843"/>
                </a:lnTo>
                <a:lnTo>
                  <a:pt x="6785" y="9325"/>
                </a:lnTo>
                <a:lnTo>
                  <a:pt x="7381" y="11931"/>
                </a:lnTo>
                <a:lnTo>
                  <a:pt x="8731" y="15574"/>
                </a:lnTo>
                <a:lnTo>
                  <a:pt x="10583" y="19908"/>
                </a:lnTo>
                <a:lnTo>
                  <a:pt x="15181" y="29803"/>
                </a:lnTo>
                <a:lnTo>
                  <a:pt x="20400" y="40550"/>
                </a:lnTo>
                <a:lnTo>
                  <a:pt x="22172" y="46083"/>
                </a:lnTo>
                <a:lnTo>
                  <a:pt x="23354" y="51677"/>
                </a:lnTo>
                <a:lnTo>
                  <a:pt x="24142" y="57312"/>
                </a:lnTo>
                <a:lnTo>
                  <a:pt x="24667" y="62972"/>
                </a:lnTo>
                <a:lnTo>
                  <a:pt x="25017" y="68652"/>
                </a:lnTo>
                <a:lnTo>
                  <a:pt x="25406" y="80042"/>
                </a:lnTo>
                <a:lnTo>
                  <a:pt x="25579" y="91454"/>
                </a:lnTo>
                <a:lnTo>
                  <a:pt x="26578" y="97164"/>
                </a:lnTo>
                <a:lnTo>
                  <a:pt x="28196" y="102876"/>
                </a:lnTo>
                <a:lnTo>
                  <a:pt x="30227" y="108589"/>
                </a:lnTo>
                <a:lnTo>
                  <a:pt x="31581" y="114303"/>
                </a:lnTo>
                <a:lnTo>
                  <a:pt x="32484" y="120017"/>
                </a:lnTo>
                <a:lnTo>
                  <a:pt x="33086" y="125731"/>
                </a:lnTo>
                <a:lnTo>
                  <a:pt x="33487" y="130493"/>
                </a:lnTo>
                <a:lnTo>
                  <a:pt x="33755" y="134620"/>
                </a:lnTo>
                <a:lnTo>
                  <a:pt x="33933" y="138324"/>
                </a:lnTo>
                <a:lnTo>
                  <a:pt x="34131" y="147520"/>
                </a:lnTo>
                <a:lnTo>
                  <a:pt x="34287" y="182762"/>
                </a:lnTo>
                <a:lnTo>
                  <a:pt x="35241" y="184707"/>
                </a:lnTo>
                <a:lnTo>
                  <a:pt x="36829" y="186003"/>
                </a:lnTo>
                <a:lnTo>
                  <a:pt x="38840" y="186866"/>
                </a:lnTo>
                <a:lnTo>
                  <a:pt x="40181" y="188395"/>
                </a:lnTo>
                <a:lnTo>
                  <a:pt x="41075" y="190367"/>
                </a:lnTo>
                <a:lnTo>
                  <a:pt x="42862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91"/>
          <p:cNvSpPr/>
          <p:nvPr/>
        </p:nvSpPr>
        <p:spPr>
          <a:xfrm>
            <a:off x="1172350" y="4183414"/>
            <a:ext cx="390187" cy="239608"/>
          </a:xfrm>
          <a:custGeom>
            <a:avLst/>
            <a:gdLst/>
            <a:ahLst/>
            <a:cxnLst/>
            <a:rect l="0" t="0" r="0" b="0"/>
            <a:pathLst>
              <a:path w="390187" h="239608">
                <a:moveTo>
                  <a:pt x="4939" y="34256"/>
                </a:moveTo>
                <a:lnTo>
                  <a:pt x="389" y="29705"/>
                </a:lnTo>
                <a:lnTo>
                  <a:pt x="0" y="28364"/>
                </a:lnTo>
                <a:lnTo>
                  <a:pt x="694" y="27471"/>
                </a:lnTo>
                <a:lnTo>
                  <a:pt x="2109" y="26875"/>
                </a:lnTo>
                <a:lnTo>
                  <a:pt x="3053" y="25525"/>
                </a:lnTo>
                <a:lnTo>
                  <a:pt x="4101" y="21485"/>
                </a:lnTo>
                <a:lnTo>
                  <a:pt x="5333" y="20027"/>
                </a:lnTo>
                <a:lnTo>
                  <a:pt x="7107" y="19055"/>
                </a:lnTo>
                <a:lnTo>
                  <a:pt x="9242" y="18407"/>
                </a:lnTo>
                <a:lnTo>
                  <a:pt x="14154" y="15147"/>
                </a:lnTo>
                <a:lnTo>
                  <a:pt x="16798" y="12944"/>
                </a:lnTo>
                <a:lnTo>
                  <a:pt x="20465" y="11476"/>
                </a:lnTo>
                <a:lnTo>
                  <a:pt x="29620" y="9844"/>
                </a:lnTo>
                <a:lnTo>
                  <a:pt x="37498" y="6578"/>
                </a:lnTo>
                <a:lnTo>
                  <a:pt x="40933" y="4374"/>
                </a:lnTo>
                <a:lnTo>
                  <a:pt x="49829" y="1925"/>
                </a:lnTo>
                <a:lnTo>
                  <a:pt x="60133" y="836"/>
                </a:lnTo>
                <a:lnTo>
                  <a:pt x="71062" y="353"/>
                </a:lnTo>
                <a:lnTo>
                  <a:pt x="87925" y="81"/>
                </a:lnTo>
                <a:lnTo>
                  <a:pt x="109538" y="0"/>
                </a:lnTo>
                <a:lnTo>
                  <a:pt x="116582" y="941"/>
                </a:lnTo>
                <a:lnTo>
                  <a:pt x="123183" y="2521"/>
                </a:lnTo>
                <a:lnTo>
                  <a:pt x="129488" y="4526"/>
                </a:lnTo>
                <a:lnTo>
                  <a:pt x="141574" y="6755"/>
                </a:lnTo>
                <a:lnTo>
                  <a:pt x="153296" y="8698"/>
                </a:lnTo>
                <a:lnTo>
                  <a:pt x="164856" y="12737"/>
                </a:lnTo>
                <a:lnTo>
                  <a:pt x="176343" y="15167"/>
                </a:lnTo>
                <a:lnTo>
                  <a:pt x="187799" y="17199"/>
                </a:lnTo>
                <a:lnTo>
                  <a:pt x="199240" y="21278"/>
                </a:lnTo>
                <a:lnTo>
                  <a:pt x="210675" y="26265"/>
                </a:lnTo>
                <a:lnTo>
                  <a:pt x="216392" y="28928"/>
                </a:lnTo>
                <a:lnTo>
                  <a:pt x="220203" y="31657"/>
                </a:lnTo>
                <a:lnTo>
                  <a:pt x="222743" y="34428"/>
                </a:lnTo>
                <a:lnTo>
                  <a:pt x="226519" y="40047"/>
                </a:lnTo>
                <a:lnTo>
                  <a:pt x="231372" y="45720"/>
                </a:lnTo>
                <a:lnTo>
                  <a:pt x="233047" y="48566"/>
                </a:lnTo>
                <a:lnTo>
                  <a:pt x="234908" y="54268"/>
                </a:lnTo>
                <a:lnTo>
                  <a:pt x="234452" y="57122"/>
                </a:lnTo>
                <a:lnTo>
                  <a:pt x="231405" y="62834"/>
                </a:lnTo>
                <a:lnTo>
                  <a:pt x="229416" y="68547"/>
                </a:lnTo>
                <a:lnTo>
                  <a:pt x="228885" y="71404"/>
                </a:lnTo>
                <a:lnTo>
                  <a:pt x="225756" y="77118"/>
                </a:lnTo>
                <a:lnTo>
                  <a:pt x="220537" y="83998"/>
                </a:lnTo>
                <a:lnTo>
                  <a:pt x="214743" y="84938"/>
                </a:lnTo>
                <a:lnTo>
                  <a:pt x="210531" y="85189"/>
                </a:lnTo>
                <a:lnTo>
                  <a:pt x="206770" y="86309"/>
                </a:lnTo>
                <a:lnTo>
                  <a:pt x="196927" y="91483"/>
                </a:lnTo>
                <a:lnTo>
                  <a:pt x="190915" y="93028"/>
                </a:lnTo>
                <a:lnTo>
                  <a:pt x="182528" y="93714"/>
                </a:lnTo>
                <a:lnTo>
                  <a:pt x="170723" y="94155"/>
                </a:lnTo>
                <a:lnTo>
                  <a:pt x="158875" y="94249"/>
                </a:lnTo>
                <a:lnTo>
                  <a:pt x="150714" y="94263"/>
                </a:lnTo>
                <a:lnTo>
                  <a:pt x="162607" y="94263"/>
                </a:lnTo>
                <a:lnTo>
                  <a:pt x="170582" y="96803"/>
                </a:lnTo>
                <a:lnTo>
                  <a:pt x="180476" y="100154"/>
                </a:lnTo>
                <a:lnTo>
                  <a:pt x="191223" y="101644"/>
                </a:lnTo>
                <a:lnTo>
                  <a:pt x="197708" y="102994"/>
                </a:lnTo>
                <a:lnTo>
                  <a:pt x="204890" y="104846"/>
                </a:lnTo>
                <a:lnTo>
                  <a:pt x="212535" y="107033"/>
                </a:lnTo>
                <a:lnTo>
                  <a:pt x="228649" y="112004"/>
                </a:lnTo>
                <a:lnTo>
                  <a:pt x="313564" y="139994"/>
                </a:lnTo>
                <a:lnTo>
                  <a:pt x="321179" y="142847"/>
                </a:lnTo>
                <a:lnTo>
                  <a:pt x="328161" y="145703"/>
                </a:lnTo>
                <a:lnTo>
                  <a:pt x="334720" y="148559"/>
                </a:lnTo>
                <a:lnTo>
                  <a:pt x="347089" y="154272"/>
                </a:lnTo>
                <a:lnTo>
                  <a:pt x="357983" y="159986"/>
                </a:lnTo>
                <a:lnTo>
                  <a:pt x="366000" y="165701"/>
                </a:lnTo>
                <a:lnTo>
                  <a:pt x="372739" y="171416"/>
                </a:lnTo>
                <a:lnTo>
                  <a:pt x="378908" y="177131"/>
                </a:lnTo>
                <a:lnTo>
                  <a:pt x="384825" y="182846"/>
                </a:lnTo>
                <a:lnTo>
                  <a:pt x="386784" y="186656"/>
                </a:lnTo>
                <a:lnTo>
                  <a:pt x="388090" y="191101"/>
                </a:lnTo>
                <a:lnTo>
                  <a:pt x="388961" y="195969"/>
                </a:lnTo>
                <a:lnTo>
                  <a:pt x="389541" y="200167"/>
                </a:lnTo>
                <a:lnTo>
                  <a:pt x="390186" y="207371"/>
                </a:lnTo>
                <a:lnTo>
                  <a:pt x="389405" y="210627"/>
                </a:lnTo>
                <a:lnTo>
                  <a:pt x="385998" y="216782"/>
                </a:lnTo>
                <a:lnTo>
                  <a:pt x="383756" y="218805"/>
                </a:lnTo>
                <a:lnTo>
                  <a:pt x="381309" y="220154"/>
                </a:lnTo>
                <a:lnTo>
                  <a:pt x="370774" y="224591"/>
                </a:lnTo>
                <a:lnTo>
                  <a:pt x="365987" y="226868"/>
                </a:lnTo>
                <a:lnTo>
                  <a:pt x="355587" y="229399"/>
                </a:lnTo>
                <a:lnTo>
                  <a:pt x="350147" y="230074"/>
                </a:lnTo>
                <a:lnTo>
                  <a:pt x="341563" y="233363"/>
                </a:lnTo>
                <a:lnTo>
                  <a:pt x="337940" y="235574"/>
                </a:lnTo>
                <a:lnTo>
                  <a:pt x="326295" y="238030"/>
                </a:lnTo>
                <a:lnTo>
                  <a:pt x="319189" y="238685"/>
                </a:lnTo>
                <a:lnTo>
                  <a:pt x="311594" y="239122"/>
                </a:lnTo>
                <a:lnTo>
                  <a:pt x="295535" y="239607"/>
                </a:lnTo>
                <a:lnTo>
                  <a:pt x="288205" y="238784"/>
                </a:lnTo>
                <a:lnTo>
                  <a:pt x="281413" y="237283"/>
                </a:lnTo>
                <a:lnTo>
                  <a:pt x="274980" y="235330"/>
                </a:lnTo>
                <a:lnTo>
                  <a:pt x="267834" y="234028"/>
                </a:lnTo>
                <a:lnTo>
                  <a:pt x="260213" y="233160"/>
                </a:lnTo>
                <a:lnTo>
                  <a:pt x="252274" y="232580"/>
                </a:lnTo>
                <a:lnTo>
                  <a:pt x="244124" y="231242"/>
                </a:lnTo>
                <a:lnTo>
                  <a:pt x="235833" y="229398"/>
                </a:lnTo>
                <a:lnTo>
                  <a:pt x="227449" y="227216"/>
                </a:lnTo>
                <a:lnTo>
                  <a:pt x="219954" y="224808"/>
                </a:lnTo>
                <a:lnTo>
                  <a:pt x="213053" y="222250"/>
                </a:lnTo>
                <a:lnTo>
                  <a:pt x="206546" y="219593"/>
                </a:lnTo>
                <a:lnTo>
                  <a:pt x="200304" y="217822"/>
                </a:lnTo>
                <a:lnTo>
                  <a:pt x="188288" y="215853"/>
                </a:lnTo>
                <a:lnTo>
                  <a:pt x="176598" y="212438"/>
                </a:lnTo>
                <a:lnTo>
                  <a:pt x="165052" y="208698"/>
                </a:lnTo>
                <a:lnTo>
                  <a:pt x="153571" y="207036"/>
                </a:lnTo>
                <a:lnTo>
                  <a:pt x="142118" y="203756"/>
                </a:lnTo>
                <a:lnTo>
                  <a:pt x="131630" y="199125"/>
                </a:lnTo>
                <a:lnTo>
                  <a:pt x="120371" y="192114"/>
                </a:lnTo>
                <a:lnTo>
                  <a:pt x="109652" y="189029"/>
                </a:lnTo>
                <a:lnTo>
                  <a:pt x="109038" y="187920"/>
                </a:lnTo>
                <a:lnTo>
                  <a:pt x="107881" y="180536"/>
                </a:lnTo>
                <a:lnTo>
                  <a:pt x="107816" y="177496"/>
                </a:lnTo>
                <a:lnTo>
                  <a:pt x="107809" y="1714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92"/>
          <p:cNvSpPr/>
          <p:nvPr/>
        </p:nvSpPr>
        <p:spPr>
          <a:xfrm>
            <a:off x="1683067" y="4234815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0" y="8925"/>
                </a:lnTo>
                <a:lnTo>
                  <a:pt x="6785" y="8619"/>
                </a:lnTo>
                <a:lnTo>
                  <a:pt x="12770" y="8581"/>
                </a:lnTo>
                <a:lnTo>
                  <a:pt x="54503" y="8572"/>
                </a:lnTo>
                <a:lnTo>
                  <a:pt x="61101" y="9525"/>
                </a:lnTo>
                <a:lnTo>
                  <a:pt x="67404" y="11112"/>
                </a:lnTo>
                <a:lnTo>
                  <a:pt x="73511" y="13123"/>
                </a:lnTo>
                <a:lnTo>
                  <a:pt x="79487" y="14464"/>
                </a:lnTo>
                <a:lnTo>
                  <a:pt x="85376" y="15357"/>
                </a:lnTo>
                <a:lnTo>
                  <a:pt x="91208" y="15953"/>
                </a:lnTo>
                <a:lnTo>
                  <a:pt x="97000" y="15398"/>
                </a:lnTo>
                <a:lnTo>
                  <a:pt x="102767" y="14075"/>
                </a:lnTo>
                <a:lnTo>
                  <a:pt x="108516" y="12241"/>
                </a:lnTo>
                <a:lnTo>
                  <a:pt x="115206" y="11018"/>
                </a:lnTo>
                <a:lnTo>
                  <a:pt x="122524" y="10203"/>
                </a:lnTo>
                <a:lnTo>
                  <a:pt x="130260" y="9659"/>
                </a:lnTo>
                <a:lnTo>
                  <a:pt x="137323" y="9297"/>
                </a:lnTo>
                <a:lnTo>
                  <a:pt x="150250" y="8894"/>
                </a:lnTo>
                <a:lnTo>
                  <a:pt x="181082" y="8600"/>
                </a:lnTo>
                <a:lnTo>
                  <a:pt x="190920" y="8581"/>
                </a:lnTo>
                <a:lnTo>
                  <a:pt x="193955" y="7625"/>
                </a:lnTo>
                <a:lnTo>
                  <a:pt x="196931" y="6036"/>
                </a:lnTo>
                <a:lnTo>
                  <a:pt x="199867" y="4024"/>
                </a:lnTo>
                <a:lnTo>
                  <a:pt x="202777" y="2682"/>
                </a:lnTo>
                <a:lnTo>
                  <a:pt x="205670" y="1788"/>
                </a:lnTo>
                <a:lnTo>
                  <a:pt x="208551" y="1192"/>
                </a:lnTo>
                <a:lnTo>
                  <a:pt x="211424" y="795"/>
                </a:lnTo>
                <a:lnTo>
                  <a:pt x="217156" y="353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93"/>
          <p:cNvSpPr/>
          <p:nvPr/>
        </p:nvSpPr>
        <p:spPr>
          <a:xfrm>
            <a:off x="1794509" y="4320571"/>
            <a:ext cx="180024" cy="17115"/>
          </a:xfrm>
          <a:custGeom>
            <a:avLst/>
            <a:gdLst/>
            <a:ahLst/>
            <a:cxnLst/>
            <a:rect l="0" t="0" r="0" b="0"/>
            <a:pathLst>
              <a:path w="180024" h="17115">
                <a:moveTo>
                  <a:pt x="0" y="8541"/>
                </a:moveTo>
                <a:lnTo>
                  <a:pt x="7381" y="8541"/>
                </a:lnTo>
                <a:lnTo>
                  <a:pt x="8731" y="7589"/>
                </a:lnTo>
                <a:lnTo>
                  <a:pt x="10583" y="6001"/>
                </a:lnTo>
                <a:lnTo>
                  <a:pt x="12771" y="3991"/>
                </a:lnTo>
                <a:lnTo>
                  <a:pt x="15182" y="2650"/>
                </a:lnTo>
                <a:lnTo>
                  <a:pt x="17741" y="1756"/>
                </a:lnTo>
                <a:lnTo>
                  <a:pt x="20400" y="1160"/>
                </a:lnTo>
                <a:lnTo>
                  <a:pt x="24078" y="763"/>
                </a:lnTo>
                <a:lnTo>
                  <a:pt x="28434" y="498"/>
                </a:lnTo>
                <a:lnTo>
                  <a:pt x="37403" y="204"/>
                </a:lnTo>
                <a:lnTo>
                  <a:pt x="44564" y="73"/>
                </a:lnTo>
                <a:lnTo>
                  <a:pt x="63052" y="0"/>
                </a:lnTo>
                <a:lnTo>
                  <a:pt x="69657" y="942"/>
                </a:lnTo>
                <a:lnTo>
                  <a:pt x="75966" y="2522"/>
                </a:lnTo>
                <a:lnTo>
                  <a:pt x="82077" y="4529"/>
                </a:lnTo>
                <a:lnTo>
                  <a:pt x="88055" y="5866"/>
                </a:lnTo>
                <a:lnTo>
                  <a:pt x="93946" y="6758"/>
                </a:lnTo>
                <a:lnTo>
                  <a:pt x="99778" y="7352"/>
                </a:lnTo>
                <a:lnTo>
                  <a:pt x="105572" y="7749"/>
                </a:lnTo>
                <a:lnTo>
                  <a:pt x="111339" y="8013"/>
                </a:lnTo>
                <a:lnTo>
                  <a:pt x="122827" y="8307"/>
                </a:lnTo>
                <a:lnTo>
                  <a:pt x="164040" y="8532"/>
                </a:lnTo>
                <a:lnTo>
                  <a:pt x="167463" y="9487"/>
                </a:lnTo>
                <a:lnTo>
                  <a:pt x="170697" y="11077"/>
                </a:lnTo>
                <a:lnTo>
                  <a:pt x="180023" y="171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94"/>
          <p:cNvSpPr/>
          <p:nvPr/>
        </p:nvSpPr>
        <p:spPr>
          <a:xfrm>
            <a:off x="2171709" y="4097654"/>
            <a:ext cx="197040" cy="162488"/>
          </a:xfrm>
          <a:custGeom>
            <a:avLst/>
            <a:gdLst/>
            <a:ahLst/>
            <a:cxnLst/>
            <a:rect l="0" t="0" r="0" b="0"/>
            <a:pathLst>
              <a:path w="197040" h="162488">
                <a:moveTo>
                  <a:pt x="8563" y="0"/>
                </a:moveTo>
                <a:lnTo>
                  <a:pt x="343" y="0"/>
                </a:lnTo>
                <a:lnTo>
                  <a:pt x="95" y="4551"/>
                </a:lnTo>
                <a:lnTo>
                  <a:pt x="11" y="8731"/>
                </a:lnTo>
                <a:lnTo>
                  <a:pt x="0" y="12771"/>
                </a:lnTo>
                <a:lnTo>
                  <a:pt x="949" y="16134"/>
                </a:lnTo>
                <a:lnTo>
                  <a:pt x="2535" y="20281"/>
                </a:lnTo>
                <a:lnTo>
                  <a:pt x="4544" y="24951"/>
                </a:lnTo>
                <a:lnTo>
                  <a:pt x="5884" y="29017"/>
                </a:lnTo>
                <a:lnTo>
                  <a:pt x="6777" y="32680"/>
                </a:lnTo>
                <a:lnTo>
                  <a:pt x="7372" y="36074"/>
                </a:lnTo>
                <a:lnTo>
                  <a:pt x="8722" y="39289"/>
                </a:lnTo>
                <a:lnTo>
                  <a:pt x="10574" y="42386"/>
                </a:lnTo>
                <a:lnTo>
                  <a:pt x="12761" y="45403"/>
                </a:lnTo>
                <a:lnTo>
                  <a:pt x="14219" y="49319"/>
                </a:lnTo>
                <a:lnTo>
                  <a:pt x="15191" y="53834"/>
                </a:lnTo>
                <a:lnTo>
                  <a:pt x="15839" y="58750"/>
                </a:lnTo>
                <a:lnTo>
                  <a:pt x="16271" y="62979"/>
                </a:lnTo>
                <a:lnTo>
                  <a:pt x="16559" y="66751"/>
                </a:lnTo>
                <a:lnTo>
                  <a:pt x="16751" y="70219"/>
                </a:lnTo>
                <a:lnTo>
                  <a:pt x="16965" y="79151"/>
                </a:lnTo>
                <a:lnTo>
                  <a:pt x="17022" y="84200"/>
                </a:lnTo>
                <a:lnTo>
                  <a:pt x="18012" y="88519"/>
                </a:lnTo>
                <a:lnTo>
                  <a:pt x="19625" y="92350"/>
                </a:lnTo>
                <a:lnTo>
                  <a:pt x="21652" y="95857"/>
                </a:lnTo>
                <a:lnTo>
                  <a:pt x="23004" y="99147"/>
                </a:lnTo>
                <a:lnTo>
                  <a:pt x="23906" y="102293"/>
                </a:lnTo>
                <a:lnTo>
                  <a:pt x="24506" y="105343"/>
                </a:lnTo>
                <a:lnTo>
                  <a:pt x="24907" y="108329"/>
                </a:lnTo>
                <a:lnTo>
                  <a:pt x="25174" y="111272"/>
                </a:lnTo>
                <a:lnTo>
                  <a:pt x="25352" y="114186"/>
                </a:lnTo>
                <a:lnTo>
                  <a:pt x="25550" y="119965"/>
                </a:lnTo>
                <a:lnTo>
                  <a:pt x="25687" y="128405"/>
                </a:lnTo>
                <a:lnTo>
                  <a:pt x="25708" y="137150"/>
                </a:lnTo>
                <a:lnTo>
                  <a:pt x="25708" y="132607"/>
                </a:lnTo>
                <a:lnTo>
                  <a:pt x="26660" y="131267"/>
                </a:lnTo>
                <a:lnTo>
                  <a:pt x="28248" y="130374"/>
                </a:lnTo>
                <a:lnTo>
                  <a:pt x="30259" y="129779"/>
                </a:lnTo>
                <a:lnTo>
                  <a:pt x="31599" y="128429"/>
                </a:lnTo>
                <a:lnTo>
                  <a:pt x="32493" y="126577"/>
                </a:lnTo>
                <a:lnTo>
                  <a:pt x="33089" y="124390"/>
                </a:lnTo>
                <a:lnTo>
                  <a:pt x="36291" y="119420"/>
                </a:lnTo>
                <a:lnTo>
                  <a:pt x="38478" y="116761"/>
                </a:lnTo>
                <a:lnTo>
                  <a:pt x="39937" y="114036"/>
                </a:lnTo>
                <a:lnTo>
                  <a:pt x="40909" y="111266"/>
                </a:lnTo>
                <a:lnTo>
                  <a:pt x="41557" y="108468"/>
                </a:lnTo>
                <a:lnTo>
                  <a:pt x="42941" y="105650"/>
                </a:lnTo>
                <a:lnTo>
                  <a:pt x="44817" y="102819"/>
                </a:lnTo>
                <a:lnTo>
                  <a:pt x="47020" y="99978"/>
                </a:lnTo>
                <a:lnTo>
                  <a:pt x="49441" y="97132"/>
                </a:lnTo>
                <a:lnTo>
                  <a:pt x="52007" y="94283"/>
                </a:lnTo>
                <a:lnTo>
                  <a:pt x="57399" y="88576"/>
                </a:lnTo>
                <a:lnTo>
                  <a:pt x="71462" y="74295"/>
                </a:lnTo>
                <a:lnTo>
                  <a:pt x="74308" y="72390"/>
                </a:lnTo>
                <a:lnTo>
                  <a:pt x="80010" y="70274"/>
                </a:lnTo>
                <a:lnTo>
                  <a:pt x="85720" y="66793"/>
                </a:lnTo>
                <a:lnTo>
                  <a:pt x="88576" y="64532"/>
                </a:lnTo>
                <a:lnTo>
                  <a:pt x="92385" y="63024"/>
                </a:lnTo>
                <a:lnTo>
                  <a:pt x="96829" y="62019"/>
                </a:lnTo>
                <a:lnTo>
                  <a:pt x="101697" y="61349"/>
                </a:lnTo>
                <a:lnTo>
                  <a:pt x="106847" y="60902"/>
                </a:lnTo>
                <a:lnTo>
                  <a:pt x="112186" y="60604"/>
                </a:lnTo>
                <a:lnTo>
                  <a:pt x="117650" y="60405"/>
                </a:lnTo>
                <a:lnTo>
                  <a:pt x="122245" y="61225"/>
                </a:lnTo>
                <a:lnTo>
                  <a:pt x="126261" y="62725"/>
                </a:lnTo>
                <a:lnTo>
                  <a:pt x="129891" y="64677"/>
                </a:lnTo>
                <a:lnTo>
                  <a:pt x="134216" y="65978"/>
                </a:lnTo>
                <a:lnTo>
                  <a:pt x="139004" y="66846"/>
                </a:lnTo>
                <a:lnTo>
                  <a:pt x="144101" y="67424"/>
                </a:lnTo>
                <a:lnTo>
                  <a:pt x="149404" y="68762"/>
                </a:lnTo>
                <a:lnTo>
                  <a:pt x="154845" y="70607"/>
                </a:lnTo>
                <a:lnTo>
                  <a:pt x="160377" y="72789"/>
                </a:lnTo>
                <a:lnTo>
                  <a:pt x="165017" y="75196"/>
                </a:lnTo>
                <a:lnTo>
                  <a:pt x="169063" y="77753"/>
                </a:lnTo>
                <a:lnTo>
                  <a:pt x="172713" y="80411"/>
                </a:lnTo>
                <a:lnTo>
                  <a:pt x="176099" y="83135"/>
                </a:lnTo>
                <a:lnTo>
                  <a:pt x="179309" y="85903"/>
                </a:lnTo>
                <a:lnTo>
                  <a:pt x="182401" y="88702"/>
                </a:lnTo>
                <a:lnTo>
                  <a:pt x="184462" y="91520"/>
                </a:lnTo>
                <a:lnTo>
                  <a:pt x="185837" y="94351"/>
                </a:lnTo>
                <a:lnTo>
                  <a:pt x="186753" y="97191"/>
                </a:lnTo>
                <a:lnTo>
                  <a:pt x="188316" y="100037"/>
                </a:lnTo>
                <a:lnTo>
                  <a:pt x="190311" y="102886"/>
                </a:lnTo>
                <a:lnTo>
                  <a:pt x="192593" y="105739"/>
                </a:lnTo>
                <a:lnTo>
                  <a:pt x="194115" y="108593"/>
                </a:lnTo>
                <a:lnTo>
                  <a:pt x="195129" y="111448"/>
                </a:lnTo>
                <a:lnTo>
                  <a:pt x="195805" y="114304"/>
                </a:lnTo>
                <a:lnTo>
                  <a:pt x="196256" y="117160"/>
                </a:lnTo>
                <a:lnTo>
                  <a:pt x="196557" y="120017"/>
                </a:lnTo>
                <a:lnTo>
                  <a:pt x="196757" y="122874"/>
                </a:lnTo>
                <a:lnTo>
                  <a:pt x="196891" y="126684"/>
                </a:lnTo>
                <a:lnTo>
                  <a:pt x="197039" y="135997"/>
                </a:lnTo>
                <a:lnTo>
                  <a:pt x="195174" y="139242"/>
                </a:lnTo>
                <a:lnTo>
                  <a:pt x="192025" y="141406"/>
                </a:lnTo>
                <a:lnTo>
                  <a:pt x="188021" y="142848"/>
                </a:lnTo>
                <a:lnTo>
                  <a:pt x="184399" y="144763"/>
                </a:lnTo>
                <a:lnTo>
                  <a:pt x="181032" y="146991"/>
                </a:lnTo>
                <a:lnTo>
                  <a:pt x="177835" y="149429"/>
                </a:lnTo>
                <a:lnTo>
                  <a:pt x="173798" y="151055"/>
                </a:lnTo>
                <a:lnTo>
                  <a:pt x="169203" y="152138"/>
                </a:lnTo>
                <a:lnTo>
                  <a:pt x="164234" y="152861"/>
                </a:lnTo>
                <a:lnTo>
                  <a:pt x="159968" y="154295"/>
                </a:lnTo>
                <a:lnTo>
                  <a:pt x="156172" y="156204"/>
                </a:lnTo>
                <a:lnTo>
                  <a:pt x="152689" y="158429"/>
                </a:lnTo>
                <a:lnTo>
                  <a:pt x="148462" y="159912"/>
                </a:lnTo>
                <a:lnTo>
                  <a:pt x="143739" y="160901"/>
                </a:lnTo>
                <a:lnTo>
                  <a:pt x="138685" y="161560"/>
                </a:lnTo>
                <a:lnTo>
                  <a:pt x="133411" y="161999"/>
                </a:lnTo>
                <a:lnTo>
                  <a:pt x="127990" y="162292"/>
                </a:lnTo>
                <a:lnTo>
                  <a:pt x="122471" y="162487"/>
                </a:lnTo>
                <a:lnTo>
                  <a:pt x="116887" y="161665"/>
                </a:lnTo>
                <a:lnTo>
                  <a:pt x="111259" y="160165"/>
                </a:lnTo>
                <a:lnTo>
                  <a:pt x="105602" y="158211"/>
                </a:lnTo>
                <a:lnTo>
                  <a:pt x="100878" y="156909"/>
                </a:lnTo>
                <a:lnTo>
                  <a:pt x="96776" y="156042"/>
                </a:lnTo>
                <a:lnTo>
                  <a:pt x="93089" y="155463"/>
                </a:lnTo>
                <a:lnTo>
                  <a:pt x="88726" y="155077"/>
                </a:lnTo>
                <a:lnTo>
                  <a:pt x="83913" y="154820"/>
                </a:lnTo>
                <a:lnTo>
                  <a:pt x="78799" y="154649"/>
                </a:lnTo>
                <a:lnTo>
                  <a:pt x="73484" y="153582"/>
                </a:lnTo>
                <a:lnTo>
                  <a:pt x="68037" y="151918"/>
                </a:lnTo>
                <a:lnTo>
                  <a:pt x="62499" y="149856"/>
                </a:lnTo>
                <a:lnTo>
                  <a:pt x="57856" y="148482"/>
                </a:lnTo>
                <a:lnTo>
                  <a:pt x="53807" y="147566"/>
                </a:lnTo>
                <a:lnTo>
                  <a:pt x="50156" y="146955"/>
                </a:lnTo>
                <a:lnTo>
                  <a:pt x="46769" y="145595"/>
                </a:lnTo>
                <a:lnTo>
                  <a:pt x="43559" y="143736"/>
                </a:lnTo>
                <a:lnTo>
                  <a:pt x="40466" y="141544"/>
                </a:lnTo>
                <a:lnTo>
                  <a:pt x="34490" y="139109"/>
                </a:lnTo>
                <a:lnTo>
                  <a:pt x="28658" y="138026"/>
                </a:lnTo>
                <a:lnTo>
                  <a:pt x="22892" y="137546"/>
                </a:lnTo>
                <a:lnTo>
                  <a:pt x="17154" y="137332"/>
                </a:lnTo>
                <a:lnTo>
                  <a:pt x="8563" y="1371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95"/>
          <p:cNvSpPr/>
          <p:nvPr/>
        </p:nvSpPr>
        <p:spPr>
          <a:xfrm>
            <a:off x="2308859" y="4174807"/>
            <a:ext cx="368619" cy="197169"/>
          </a:xfrm>
          <a:custGeom>
            <a:avLst/>
            <a:gdLst/>
            <a:ahLst/>
            <a:cxnLst/>
            <a:rect l="0" t="0" r="0" b="0"/>
            <a:pathLst>
              <a:path w="368619" h="197169">
                <a:moveTo>
                  <a:pt x="368618" y="0"/>
                </a:moveTo>
                <a:lnTo>
                  <a:pt x="368618" y="4551"/>
                </a:lnTo>
                <a:lnTo>
                  <a:pt x="367666" y="5891"/>
                </a:lnTo>
                <a:lnTo>
                  <a:pt x="366078" y="6785"/>
                </a:lnTo>
                <a:lnTo>
                  <a:pt x="361237" y="8219"/>
                </a:lnTo>
                <a:lnTo>
                  <a:pt x="355848" y="13019"/>
                </a:lnTo>
                <a:lnTo>
                  <a:pt x="353437" y="14394"/>
                </a:lnTo>
                <a:lnTo>
                  <a:pt x="344541" y="17283"/>
                </a:lnTo>
                <a:lnTo>
                  <a:pt x="335375" y="21334"/>
                </a:lnTo>
                <a:lnTo>
                  <a:pt x="327491" y="26309"/>
                </a:lnTo>
                <a:lnTo>
                  <a:pt x="319859" y="31695"/>
                </a:lnTo>
                <a:lnTo>
                  <a:pt x="310117" y="37264"/>
                </a:lnTo>
                <a:lnTo>
                  <a:pt x="301978" y="42915"/>
                </a:lnTo>
                <a:lnTo>
                  <a:pt x="294233" y="48601"/>
                </a:lnTo>
                <a:lnTo>
                  <a:pt x="284440" y="54303"/>
                </a:lnTo>
                <a:lnTo>
                  <a:pt x="279162" y="58109"/>
                </a:lnTo>
                <a:lnTo>
                  <a:pt x="273738" y="62552"/>
                </a:lnTo>
                <a:lnTo>
                  <a:pt x="268217" y="67419"/>
                </a:lnTo>
                <a:lnTo>
                  <a:pt x="262632" y="71616"/>
                </a:lnTo>
                <a:lnTo>
                  <a:pt x="257003" y="75366"/>
                </a:lnTo>
                <a:lnTo>
                  <a:pt x="251345" y="78820"/>
                </a:lnTo>
                <a:lnTo>
                  <a:pt x="244716" y="82074"/>
                </a:lnTo>
                <a:lnTo>
                  <a:pt x="237439" y="85196"/>
                </a:lnTo>
                <a:lnTo>
                  <a:pt x="229731" y="88230"/>
                </a:lnTo>
                <a:lnTo>
                  <a:pt x="222686" y="91205"/>
                </a:lnTo>
                <a:lnTo>
                  <a:pt x="209779" y="97050"/>
                </a:lnTo>
                <a:lnTo>
                  <a:pt x="202718" y="99943"/>
                </a:lnTo>
                <a:lnTo>
                  <a:pt x="195153" y="102824"/>
                </a:lnTo>
                <a:lnTo>
                  <a:pt x="187252" y="105696"/>
                </a:lnTo>
                <a:lnTo>
                  <a:pt x="180080" y="108564"/>
                </a:lnTo>
                <a:lnTo>
                  <a:pt x="173393" y="111429"/>
                </a:lnTo>
                <a:lnTo>
                  <a:pt x="167031" y="114291"/>
                </a:lnTo>
                <a:lnTo>
                  <a:pt x="159932" y="118104"/>
                </a:lnTo>
                <a:lnTo>
                  <a:pt x="152341" y="122551"/>
                </a:lnTo>
                <a:lnTo>
                  <a:pt x="144423" y="127421"/>
                </a:lnTo>
                <a:lnTo>
                  <a:pt x="137240" y="130667"/>
                </a:lnTo>
                <a:lnTo>
                  <a:pt x="130546" y="132832"/>
                </a:lnTo>
                <a:lnTo>
                  <a:pt x="124178" y="134274"/>
                </a:lnTo>
                <a:lnTo>
                  <a:pt x="118028" y="136189"/>
                </a:lnTo>
                <a:lnTo>
                  <a:pt x="112023" y="138418"/>
                </a:lnTo>
                <a:lnTo>
                  <a:pt x="106115" y="140856"/>
                </a:lnTo>
                <a:lnTo>
                  <a:pt x="100271" y="143434"/>
                </a:lnTo>
                <a:lnTo>
                  <a:pt x="88698" y="148838"/>
                </a:lnTo>
                <a:lnTo>
                  <a:pt x="71472" y="157236"/>
                </a:lnTo>
                <a:lnTo>
                  <a:pt x="62563" y="162910"/>
                </a:lnTo>
                <a:lnTo>
                  <a:pt x="54476" y="168607"/>
                </a:lnTo>
                <a:lnTo>
                  <a:pt x="44532" y="174314"/>
                </a:lnTo>
                <a:lnTo>
                  <a:pt x="36302" y="177485"/>
                </a:lnTo>
                <a:lnTo>
                  <a:pt x="26314" y="179271"/>
                </a:lnTo>
                <a:lnTo>
                  <a:pt x="23258" y="179522"/>
                </a:lnTo>
                <a:lnTo>
                  <a:pt x="20268" y="180641"/>
                </a:lnTo>
                <a:lnTo>
                  <a:pt x="11165" y="186742"/>
                </a:lnTo>
                <a:lnTo>
                  <a:pt x="6801" y="190586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96"/>
          <p:cNvSpPr/>
          <p:nvPr/>
        </p:nvSpPr>
        <p:spPr>
          <a:xfrm>
            <a:off x="2600328" y="4312072"/>
            <a:ext cx="265745" cy="152975"/>
          </a:xfrm>
          <a:custGeom>
            <a:avLst/>
            <a:gdLst/>
            <a:ahLst/>
            <a:cxnLst/>
            <a:rect l="0" t="0" r="0" b="0"/>
            <a:pathLst>
              <a:path w="265745" h="152975">
                <a:moveTo>
                  <a:pt x="137156" y="8468"/>
                </a:moveTo>
                <a:lnTo>
                  <a:pt x="132606" y="8468"/>
                </a:lnTo>
                <a:lnTo>
                  <a:pt x="131265" y="7515"/>
                </a:lnTo>
                <a:lnTo>
                  <a:pt x="130371" y="5928"/>
                </a:lnTo>
                <a:lnTo>
                  <a:pt x="128937" y="1087"/>
                </a:lnTo>
                <a:lnTo>
                  <a:pt x="127867" y="689"/>
                </a:lnTo>
                <a:lnTo>
                  <a:pt x="121810" y="131"/>
                </a:lnTo>
                <a:lnTo>
                  <a:pt x="116683" y="0"/>
                </a:lnTo>
                <a:lnTo>
                  <a:pt x="113983" y="917"/>
                </a:lnTo>
                <a:lnTo>
                  <a:pt x="108442" y="4477"/>
                </a:lnTo>
                <a:lnTo>
                  <a:pt x="102804" y="6694"/>
                </a:lnTo>
                <a:lnTo>
                  <a:pt x="97124" y="7679"/>
                </a:lnTo>
                <a:lnTo>
                  <a:pt x="91424" y="8117"/>
                </a:lnTo>
                <a:lnTo>
                  <a:pt x="88571" y="9187"/>
                </a:lnTo>
                <a:lnTo>
                  <a:pt x="82860" y="12915"/>
                </a:lnTo>
                <a:lnTo>
                  <a:pt x="79052" y="15242"/>
                </a:lnTo>
                <a:lnTo>
                  <a:pt x="74607" y="17747"/>
                </a:lnTo>
                <a:lnTo>
                  <a:pt x="69740" y="20368"/>
                </a:lnTo>
                <a:lnTo>
                  <a:pt x="65542" y="23069"/>
                </a:lnTo>
                <a:lnTo>
                  <a:pt x="61791" y="25822"/>
                </a:lnTo>
                <a:lnTo>
                  <a:pt x="58338" y="28609"/>
                </a:lnTo>
                <a:lnTo>
                  <a:pt x="54131" y="31421"/>
                </a:lnTo>
                <a:lnTo>
                  <a:pt x="49421" y="34247"/>
                </a:lnTo>
                <a:lnTo>
                  <a:pt x="44376" y="37084"/>
                </a:lnTo>
                <a:lnTo>
                  <a:pt x="36231" y="40236"/>
                </a:lnTo>
                <a:lnTo>
                  <a:pt x="32725" y="41077"/>
                </a:lnTo>
                <a:lnTo>
                  <a:pt x="26290" y="44550"/>
                </a:lnTo>
                <a:lnTo>
                  <a:pt x="20255" y="49269"/>
                </a:lnTo>
                <a:lnTo>
                  <a:pt x="17312" y="51862"/>
                </a:lnTo>
                <a:lnTo>
                  <a:pt x="14398" y="54542"/>
                </a:lnTo>
                <a:lnTo>
                  <a:pt x="8620" y="60060"/>
                </a:lnTo>
                <a:lnTo>
                  <a:pt x="5745" y="62865"/>
                </a:lnTo>
                <a:lnTo>
                  <a:pt x="3829" y="65687"/>
                </a:lnTo>
                <a:lnTo>
                  <a:pt x="2552" y="68522"/>
                </a:lnTo>
                <a:lnTo>
                  <a:pt x="1700" y="71363"/>
                </a:lnTo>
                <a:lnTo>
                  <a:pt x="1132" y="74211"/>
                </a:lnTo>
                <a:lnTo>
                  <a:pt x="754" y="77061"/>
                </a:lnTo>
                <a:lnTo>
                  <a:pt x="501" y="79914"/>
                </a:lnTo>
                <a:lnTo>
                  <a:pt x="333" y="82769"/>
                </a:lnTo>
                <a:lnTo>
                  <a:pt x="146" y="88481"/>
                </a:lnTo>
                <a:lnTo>
                  <a:pt x="16" y="102766"/>
                </a:lnTo>
                <a:lnTo>
                  <a:pt x="0" y="114195"/>
                </a:lnTo>
                <a:lnTo>
                  <a:pt x="952" y="117053"/>
                </a:lnTo>
                <a:lnTo>
                  <a:pt x="2538" y="119910"/>
                </a:lnTo>
                <a:lnTo>
                  <a:pt x="4549" y="122767"/>
                </a:lnTo>
                <a:lnTo>
                  <a:pt x="7794" y="125625"/>
                </a:lnTo>
                <a:lnTo>
                  <a:pt x="11862" y="128482"/>
                </a:lnTo>
                <a:lnTo>
                  <a:pt x="16479" y="131340"/>
                </a:lnTo>
                <a:lnTo>
                  <a:pt x="24150" y="134515"/>
                </a:lnTo>
                <a:lnTo>
                  <a:pt x="31686" y="136879"/>
                </a:lnTo>
                <a:lnTo>
                  <a:pt x="36363" y="138842"/>
                </a:lnTo>
                <a:lnTo>
                  <a:pt x="41386" y="141104"/>
                </a:lnTo>
                <a:lnTo>
                  <a:pt x="49507" y="143618"/>
                </a:lnTo>
                <a:lnTo>
                  <a:pt x="57243" y="144734"/>
                </a:lnTo>
                <a:lnTo>
                  <a:pt x="61974" y="145032"/>
                </a:lnTo>
                <a:lnTo>
                  <a:pt x="67032" y="145231"/>
                </a:lnTo>
                <a:lnTo>
                  <a:pt x="72309" y="146315"/>
                </a:lnTo>
                <a:lnTo>
                  <a:pt x="77733" y="147991"/>
                </a:lnTo>
                <a:lnTo>
                  <a:pt x="83253" y="150061"/>
                </a:lnTo>
                <a:lnTo>
                  <a:pt x="87886" y="151441"/>
                </a:lnTo>
                <a:lnTo>
                  <a:pt x="95573" y="152974"/>
                </a:lnTo>
                <a:lnTo>
                  <a:pt x="99909" y="152430"/>
                </a:lnTo>
                <a:lnTo>
                  <a:pt x="104705" y="151115"/>
                </a:lnTo>
                <a:lnTo>
                  <a:pt x="109807" y="149286"/>
                </a:lnTo>
                <a:lnTo>
                  <a:pt x="115114" y="148066"/>
                </a:lnTo>
                <a:lnTo>
                  <a:pt x="120556" y="147254"/>
                </a:lnTo>
                <a:lnTo>
                  <a:pt x="126090" y="146712"/>
                </a:lnTo>
                <a:lnTo>
                  <a:pt x="131683" y="146350"/>
                </a:lnTo>
                <a:lnTo>
                  <a:pt x="137318" y="146110"/>
                </a:lnTo>
                <a:lnTo>
                  <a:pt x="148658" y="145841"/>
                </a:lnTo>
                <a:lnTo>
                  <a:pt x="160049" y="145723"/>
                </a:lnTo>
                <a:lnTo>
                  <a:pt x="164800" y="144739"/>
                </a:lnTo>
                <a:lnTo>
                  <a:pt x="172620" y="141105"/>
                </a:lnTo>
                <a:lnTo>
                  <a:pt x="186928" y="133704"/>
                </a:lnTo>
                <a:lnTo>
                  <a:pt x="191293" y="131011"/>
                </a:lnTo>
                <a:lnTo>
                  <a:pt x="195155" y="128263"/>
                </a:lnTo>
                <a:lnTo>
                  <a:pt x="198682" y="125479"/>
                </a:lnTo>
                <a:lnTo>
                  <a:pt x="205141" y="122386"/>
                </a:lnTo>
                <a:lnTo>
                  <a:pt x="212139" y="120058"/>
                </a:lnTo>
                <a:lnTo>
                  <a:pt x="216673" y="118103"/>
                </a:lnTo>
                <a:lnTo>
                  <a:pt x="221600" y="115848"/>
                </a:lnTo>
                <a:lnTo>
                  <a:pt x="229614" y="113343"/>
                </a:lnTo>
                <a:lnTo>
                  <a:pt x="233085" y="112674"/>
                </a:lnTo>
                <a:lnTo>
                  <a:pt x="239481" y="109392"/>
                </a:lnTo>
                <a:lnTo>
                  <a:pt x="242521" y="107183"/>
                </a:lnTo>
                <a:lnTo>
                  <a:pt x="248438" y="104729"/>
                </a:lnTo>
                <a:lnTo>
                  <a:pt x="257104" y="102780"/>
                </a:lnTo>
                <a:lnTo>
                  <a:pt x="257127" y="102775"/>
                </a:lnTo>
                <a:lnTo>
                  <a:pt x="265744" y="1027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97"/>
          <p:cNvSpPr/>
          <p:nvPr/>
        </p:nvSpPr>
        <p:spPr>
          <a:xfrm>
            <a:off x="311692" y="4586318"/>
            <a:ext cx="111218" cy="159121"/>
          </a:xfrm>
          <a:custGeom>
            <a:avLst/>
            <a:gdLst/>
            <a:ahLst/>
            <a:cxnLst/>
            <a:rect l="0" t="0" r="0" b="0"/>
            <a:pathLst>
              <a:path w="111218" h="159121">
                <a:moveTo>
                  <a:pt x="111217" y="8542"/>
                </a:moveTo>
                <a:lnTo>
                  <a:pt x="102676" y="0"/>
                </a:lnTo>
                <a:lnTo>
                  <a:pt x="98103" y="4529"/>
                </a:lnTo>
                <a:lnTo>
                  <a:pt x="95807" y="5867"/>
                </a:lnTo>
                <a:lnTo>
                  <a:pt x="93324" y="6759"/>
                </a:lnTo>
                <a:lnTo>
                  <a:pt x="90716" y="7353"/>
                </a:lnTo>
                <a:lnTo>
                  <a:pt x="88025" y="8702"/>
                </a:lnTo>
                <a:lnTo>
                  <a:pt x="85278" y="10553"/>
                </a:lnTo>
                <a:lnTo>
                  <a:pt x="82495" y="12740"/>
                </a:lnTo>
                <a:lnTo>
                  <a:pt x="78734" y="15150"/>
                </a:lnTo>
                <a:lnTo>
                  <a:pt x="74322" y="17710"/>
                </a:lnTo>
                <a:lnTo>
                  <a:pt x="69475" y="20369"/>
                </a:lnTo>
                <a:lnTo>
                  <a:pt x="65292" y="23094"/>
                </a:lnTo>
                <a:lnTo>
                  <a:pt x="61550" y="25864"/>
                </a:lnTo>
                <a:lnTo>
                  <a:pt x="58104" y="28662"/>
                </a:lnTo>
                <a:lnTo>
                  <a:pt x="54853" y="31480"/>
                </a:lnTo>
                <a:lnTo>
                  <a:pt x="51734" y="34311"/>
                </a:lnTo>
                <a:lnTo>
                  <a:pt x="48702" y="37152"/>
                </a:lnTo>
                <a:lnTo>
                  <a:pt x="23857" y="61646"/>
                </a:lnTo>
                <a:lnTo>
                  <a:pt x="21545" y="65852"/>
                </a:lnTo>
                <a:lnTo>
                  <a:pt x="20003" y="70561"/>
                </a:lnTo>
                <a:lnTo>
                  <a:pt x="18975" y="75605"/>
                </a:lnTo>
                <a:lnTo>
                  <a:pt x="16385" y="79921"/>
                </a:lnTo>
                <a:lnTo>
                  <a:pt x="12753" y="83750"/>
                </a:lnTo>
                <a:lnTo>
                  <a:pt x="8427" y="87256"/>
                </a:lnTo>
                <a:lnTo>
                  <a:pt x="5543" y="90545"/>
                </a:lnTo>
                <a:lnTo>
                  <a:pt x="3620" y="93690"/>
                </a:lnTo>
                <a:lnTo>
                  <a:pt x="2339" y="96740"/>
                </a:lnTo>
                <a:lnTo>
                  <a:pt x="1484" y="100678"/>
                </a:lnTo>
                <a:lnTo>
                  <a:pt x="914" y="105209"/>
                </a:lnTo>
                <a:lnTo>
                  <a:pt x="534" y="110134"/>
                </a:lnTo>
                <a:lnTo>
                  <a:pt x="281" y="114370"/>
                </a:lnTo>
                <a:lnTo>
                  <a:pt x="0" y="121616"/>
                </a:lnTo>
                <a:lnTo>
                  <a:pt x="877" y="124882"/>
                </a:lnTo>
                <a:lnTo>
                  <a:pt x="2415" y="128012"/>
                </a:lnTo>
                <a:lnTo>
                  <a:pt x="7176" y="135328"/>
                </a:lnTo>
                <a:lnTo>
                  <a:pt x="10367" y="138869"/>
                </a:lnTo>
                <a:lnTo>
                  <a:pt x="17518" y="146217"/>
                </a:lnTo>
                <a:lnTo>
                  <a:pt x="20176" y="148903"/>
                </a:lnTo>
                <a:lnTo>
                  <a:pt x="22901" y="150693"/>
                </a:lnTo>
                <a:lnTo>
                  <a:pt x="25670" y="151887"/>
                </a:lnTo>
                <a:lnTo>
                  <a:pt x="28468" y="152683"/>
                </a:lnTo>
                <a:lnTo>
                  <a:pt x="32239" y="153213"/>
                </a:lnTo>
                <a:lnTo>
                  <a:pt x="36657" y="153567"/>
                </a:lnTo>
                <a:lnTo>
                  <a:pt x="41508" y="153803"/>
                </a:lnTo>
                <a:lnTo>
                  <a:pt x="45695" y="154912"/>
                </a:lnTo>
                <a:lnTo>
                  <a:pt x="49438" y="156604"/>
                </a:lnTo>
                <a:lnTo>
                  <a:pt x="52886" y="158685"/>
                </a:lnTo>
                <a:lnTo>
                  <a:pt x="57090" y="159120"/>
                </a:lnTo>
                <a:lnTo>
                  <a:pt x="61797" y="158457"/>
                </a:lnTo>
                <a:lnTo>
                  <a:pt x="66841" y="157063"/>
                </a:lnTo>
                <a:lnTo>
                  <a:pt x="71155" y="156133"/>
                </a:lnTo>
                <a:lnTo>
                  <a:pt x="74984" y="155514"/>
                </a:lnTo>
                <a:lnTo>
                  <a:pt x="78490" y="155100"/>
                </a:lnTo>
                <a:lnTo>
                  <a:pt x="81779" y="154825"/>
                </a:lnTo>
                <a:lnTo>
                  <a:pt x="84924" y="154641"/>
                </a:lnTo>
                <a:lnTo>
                  <a:pt x="94072" y="1542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98"/>
          <p:cNvSpPr/>
          <p:nvPr/>
        </p:nvSpPr>
        <p:spPr>
          <a:xfrm>
            <a:off x="525779" y="4620590"/>
            <a:ext cx="162337" cy="119968"/>
          </a:xfrm>
          <a:custGeom>
            <a:avLst/>
            <a:gdLst/>
            <a:ahLst/>
            <a:cxnLst/>
            <a:rect l="0" t="0" r="0" b="0"/>
            <a:pathLst>
              <a:path w="162337" h="119968">
                <a:moveTo>
                  <a:pt x="0" y="51422"/>
                </a:moveTo>
                <a:lnTo>
                  <a:pt x="13019" y="38403"/>
                </a:lnTo>
                <a:lnTo>
                  <a:pt x="14395" y="36075"/>
                </a:lnTo>
                <a:lnTo>
                  <a:pt x="15312" y="33571"/>
                </a:lnTo>
                <a:lnTo>
                  <a:pt x="15923" y="30949"/>
                </a:lnTo>
                <a:lnTo>
                  <a:pt x="17283" y="29201"/>
                </a:lnTo>
                <a:lnTo>
                  <a:pt x="19142" y="28035"/>
                </a:lnTo>
                <a:lnTo>
                  <a:pt x="21334" y="27259"/>
                </a:lnTo>
                <a:lnTo>
                  <a:pt x="22795" y="25788"/>
                </a:lnTo>
                <a:lnTo>
                  <a:pt x="23770" y="23855"/>
                </a:lnTo>
                <a:lnTo>
                  <a:pt x="25708" y="17167"/>
                </a:lnTo>
                <a:lnTo>
                  <a:pt x="25715" y="21693"/>
                </a:lnTo>
                <a:lnTo>
                  <a:pt x="24763" y="23983"/>
                </a:lnTo>
                <a:lnTo>
                  <a:pt x="23177" y="26462"/>
                </a:lnTo>
                <a:lnTo>
                  <a:pt x="21166" y="29067"/>
                </a:lnTo>
                <a:lnTo>
                  <a:pt x="19826" y="31756"/>
                </a:lnTo>
                <a:lnTo>
                  <a:pt x="18932" y="34502"/>
                </a:lnTo>
                <a:lnTo>
                  <a:pt x="18337" y="37284"/>
                </a:lnTo>
                <a:lnTo>
                  <a:pt x="16987" y="40092"/>
                </a:lnTo>
                <a:lnTo>
                  <a:pt x="15135" y="42916"/>
                </a:lnTo>
                <a:lnTo>
                  <a:pt x="12948" y="45751"/>
                </a:lnTo>
                <a:lnTo>
                  <a:pt x="11489" y="48594"/>
                </a:lnTo>
                <a:lnTo>
                  <a:pt x="10517" y="51442"/>
                </a:lnTo>
                <a:lnTo>
                  <a:pt x="9869" y="54292"/>
                </a:lnTo>
                <a:lnTo>
                  <a:pt x="9437" y="58098"/>
                </a:lnTo>
                <a:lnTo>
                  <a:pt x="9149" y="62541"/>
                </a:lnTo>
                <a:lnTo>
                  <a:pt x="8829" y="71604"/>
                </a:lnTo>
                <a:lnTo>
                  <a:pt x="8649" y="82061"/>
                </a:lnTo>
                <a:lnTo>
                  <a:pt x="8607" y="88217"/>
                </a:lnTo>
                <a:lnTo>
                  <a:pt x="9548" y="91192"/>
                </a:lnTo>
                <a:lnTo>
                  <a:pt x="11128" y="94128"/>
                </a:lnTo>
                <a:lnTo>
                  <a:pt x="13134" y="97038"/>
                </a:lnTo>
                <a:lnTo>
                  <a:pt x="14471" y="99930"/>
                </a:lnTo>
                <a:lnTo>
                  <a:pt x="15362" y="102810"/>
                </a:lnTo>
                <a:lnTo>
                  <a:pt x="16793" y="109727"/>
                </a:lnTo>
                <a:lnTo>
                  <a:pt x="19529" y="113213"/>
                </a:lnTo>
                <a:lnTo>
                  <a:pt x="21592" y="115476"/>
                </a:lnTo>
                <a:lnTo>
                  <a:pt x="23920" y="116985"/>
                </a:lnTo>
                <a:lnTo>
                  <a:pt x="26424" y="117990"/>
                </a:lnTo>
                <a:lnTo>
                  <a:pt x="29046" y="118661"/>
                </a:lnTo>
                <a:lnTo>
                  <a:pt x="32699" y="119108"/>
                </a:lnTo>
                <a:lnTo>
                  <a:pt x="37040" y="119406"/>
                </a:lnTo>
                <a:lnTo>
                  <a:pt x="45990" y="119737"/>
                </a:lnTo>
                <a:lnTo>
                  <a:pt x="53143" y="119884"/>
                </a:lnTo>
                <a:lnTo>
                  <a:pt x="67075" y="119967"/>
                </a:lnTo>
                <a:lnTo>
                  <a:pt x="72340" y="119026"/>
                </a:lnTo>
                <a:lnTo>
                  <a:pt x="77754" y="117447"/>
                </a:lnTo>
                <a:lnTo>
                  <a:pt x="83269" y="115441"/>
                </a:lnTo>
                <a:lnTo>
                  <a:pt x="87898" y="113152"/>
                </a:lnTo>
                <a:lnTo>
                  <a:pt x="91936" y="110673"/>
                </a:lnTo>
                <a:lnTo>
                  <a:pt x="95581" y="108067"/>
                </a:lnTo>
                <a:lnTo>
                  <a:pt x="98963" y="106331"/>
                </a:lnTo>
                <a:lnTo>
                  <a:pt x="102171" y="105173"/>
                </a:lnTo>
                <a:lnTo>
                  <a:pt x="105261" y="104401"/>
                </a:lnTo>
                <a:lnTo>
                  <a:pt x="109227" y="102934"/>
                </a:lnTo>
                <a:lnTo>
                  <a:pt x="113776" y="101003"/>
                </a:lnTo>
                <a:lnTo>
                  <a:pt x="123910" y="96318"/>
                </a:lnTo>
                <a:lnTo>
                  <a:pt x="134764" y="91061"/>
                </a:lnTo>
                <a:lnTo>
                  <a:pt x="139373" y="87373"/>
                </a:lnTo>
                <a:lnTo>
                  <a:pt x="143398" y="83010"/>
                </a:lnTo>
                <a:lnTo>
                  <a:pt x="147034" y="78196"/>
                </a:lnTo>
                <a:lnTo>
                  <a:pt x="150410" y="74033"/>
                </a:lnTo>
                <a:lnTo>
                  <a:pt x="153614" y="70306"/>
                </a:lnTo>
                <a:lnTo>
                  <a:pt x="156702" y="66869"/>
                </a:lnTo>
                <a:lnTo>
                  <a:pt x="158760" y="62672"/>
                </a:lnTo>
                <a:lnTo>
                  <a:pt x="160133" y="57970"/>
                </a:lnTo>
                <a:lnTo>
                  <a:pt x="161048" y="52930"/>
                </a:lnTo>
                <a:lnTo>
                  <a:pt x="161658" y="48617"/>
                </a:lnTo>
                <a:lnTo>
                  <a:pt x="162065" y="44790"/>
                </a:lnTo>
                <a:lnTo>
                  <a:pt x="162336" y="41286"/>
                </a:lnTo>
                <a:lnTo>
                  <a:pt x="161564" y="37997"/>
                </a:lnTo>
                <a:lnTo>
                  <a:pt x="160097" y="34852"/>
                </a:lnTo>
                <a:lnTo>
                  <a:pt x="158166" y="31803"/>
                </a:lnTo>
                <a:lnTo>
                  <a:pt x="155927" y="28818"/>
                </a:lnTo>
                <a:lnTo>
                  <a:pt x="153481" y="25875"/>
                </a:lnTo>
                <a:lnTo>
                  <a:pt x="150899" y="22961"/>
                </a:lnTo>
                <a:lnTo>
                  <a:pt x="145489" y="17183"/>
                </a:lnTo>
                <a:lnTo>
                  <a:pt x="134255" y="5712"/>
                </a:lnTo>
                <a:lnTo>
                  <a:pt x="130461" y="3804"/>
                </a:lnTo>
                <a:lnTo>
                  <a:pt x="126026" y="2532"/>
                </a:lnTo>
                <a:lnTo>
                  <a:pt x="121165" y="1684"/>
                </a:lnTo>
                <a:lnTo>
                  <a:pt x="116972" y="1118"/>
                </a:lnTo>
                <a:lnTo>
                  <a:pt x="113224" y="741"/>
                </a:lnTo>
                <a:lnTo>
                  <a:pt x="109773" y="490"/>
                </a:lnTo>
                <a:lnTo>
                  <a:pt x="105567" y="322"/>
                </a:lnTo>
                <a:lnTo>
                  <a:pt x="95814" y="136"/>
                </a:lnTo>
                <a:lnTo>
                  <a:pt x="67298" y="0"/>
                </a:lnTo>
                <a:lnTo>
                  <a:pt x="63916" y="948"/>
                </a:lnTo>
                <a:lnTo>
                  <a:pt x="60708" y="2533"/>
                </a:lnTo>
                <a:lnTo>
                  <a:pt x="57617" y="4542"/>
                </a:lnTo>
                <a:lnTo>
                  <a:pt x="54604" y="5881"/>
                </a:lnTo>
                <a:lnTo>
                  <a:pt x="51643" y="6774"/>
                </a:lnTo>
                <a:lnTo>
                  <a:pt x="42863" y="85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99"/>
          <p:cNvSpPr/>
          <p:nvPr/>
        </p:nvSpPr>
        <p:spPr>
          <a:xfrm>
            <a:off x="804304" y="4620577"/>
            <a:ext cx="146103" cy="136773"/>
          </a:xfrm>
          <a:custGeom>
            <a:avLst/>
            <a:gdLst/>
            <a:ahLst/>
            <a:cxnLst/>
            <a:rect l="0" t="0" r="0" b="0"/>
            <a:pathLst>
              <a:path w="146103" h="136773">
                <a:moveTo>
                  <a:pt x="72948" y="0"/>
                </a:moveTo>
                <a:lnTo>
                  <a:pt x="45416" y="0"/>
                </a:lnTo>
                <a:lnTo>
                  <a:pt x="42211" y="953"/>
                </a:lnTo>
                <a:lnTo>
                  <a:pt x="39121" y="2540"/>
                </a:lnTo>
                <a:lnTo>
                  <a:pt x="36109" y="4551"/>
                </a:lnTo>
                <a:lnTo>
                  <a:pt x="33149" y="5892"/>
                </a:lnTo>
                <a:lnTo>
                  <a:pt x="30223" y="6785"/>
                </a:lnTo>
                <a:lnTo>
                  <a:pt x="27320" y="7381"/>
                </a:lnTo>
                <a:lnTo>
                  <a:pt x="23479" y="8731"/>
                </a:lnTo>
                <a:lnTo>
                  <a:pt x="19014" y="10583"/>
                </a:lnTo>
                <a:lnTo>
                  <a:pt x="14132" y="12770"/>
                </a:lnTo>
                <a:lnTo>
                  <a:pt x="10877" y="15181"/>
                </a:lnTo>
                <a:lnTo>
                  <a:pt x="8707" y="17741"/>
                </a:lnTo>
                <a:lnTo>
                  <a:pt x="7261" y="20400"/>
                </a:lnTo>
                <a:lnTo>
                  <a:pt x="5344" y="22172"/>
                </a:lnTo>
                <a:lnTo>
                  <a:pt x="3114" y="23354"/>
                </a:lnTo>
                <a:lnTo>
                  <a:pt x="674" y="24142"/>
                </a:lnTo>
                <a:lnTo>
                  <a:pt x="0" y="25620"/>
                </a:lnTo>
                <a:lnTo>
                  <a:pt x="504" y="27557"/>
                </a:lnTo>
                <a:lnTo>
                  <a:pt x="1792" y="29802"/>
                </a:lnTo>
                <a:lnTo>
                  <a:pt x="2651" y="32251"/>
                </a:lnTo>
                <a:lnTo>
                  <a:pt x="3223" y="34835"/>
                </a:lnTo>
                <a:lnTo>
                  <a:pt x="3605" y="37511"/>
                </a:lnTo>
                <a:lnTo>
                  <a:pt x="5764" y="39295"/>
                </a:lnTo>
                <a:lnTo>
                  <a:pt x="9109" y="40484"/>
                </a:lnTo>
                <a:lnTo>
                  <a:pt x="13243" y="41277"/>
                </a:lnTo>
                <a:lnTo>
                  <a:pt x="16952" y="43711"/>
                </a:lnTo>
                <a:lnTo>
                  <a:pt x="20378" y="47238"/>
                </a:lnTo>
                <a:lnTo>
                  <a:pt x="23613" y="51494"/>
                </a:lnTo>
                <a:lnTo>
                  <a:pt x="27676" y="55284"/>
                </a:lnTo>
                <a:lnTo>
                  <a:pt x="32289" y="58764"/>
                </a:lnTo>
                <a:lnTo>
                  <a:pt x="37270" y="62036"/>
                </a:lnTo>
                <a:lnTo>
                  <a:pt x="43447" y="65170"/>
                </a:lnTo>
                <a:lnTo>
                  <a:pt x="50423" y="68212"/>
                </a:lnTo>
                <a:lnTo>
                  <a:pt x="57932" y="71192"/>
                </a:lnTo>
                <a:lnTo>
                  <a:pt x="64842" y="74132"/>
                </a:lnTo>
                <a:lnTo>
                  <a:pt x="77600" y="79937"/>
                </a:lnTo>
                <a:lnTo>
                  <a:pt x="101313" y="91426"/>
                </a:lnTo>
                <a:lnTo>
                  <a:pt x="112860" y="97148"/>
                </a:lnTo>
                <a:lnTo>
                  <a:pt x="117653" y="100008"/>
                </a:lnTo>
                <a:lnTo>
                  <a:pt x="121801" y="102868"/>
                </a:lnTo>
                <a:lnTo>
                  <a:pt x="125519" y="105726"/>
                </a:lnTo>
                <a:lnTo>
                  <a:pt x="128951" y="108584"/>
                </a:lnTo>
                <a:lnTo>
                  <a:pt x="132191" y="111442"/>
                </a:lnTo>
                <a:lnTo>
                  <a:pt x="139684" y="118321"/>
                </a:lnTo>
                <a:lnTo>
                  <a:pt x="145532" y="124064"/>
                </a:lnTo>
                <a:lnTo>
                  <a:pt x="146102" y="125572"/>
                </a:lnTo>
                <a:lnTo>
                  <a:pt x="145530" y="126577"/>
                </a:lnTo>
                <a:lnTo>
                  <a:pt x="144196" y="127247"/>
                </a:lnTo>
                <a:lnTo>
                  <a:pt x="143307" y="128647"/>
                </a:lnTo>
                <a:lnTo>
                  <a:pt x="142319" y="132741"/>
                </a:lnTo>
                <a:lnTo>
                  <a:pt x="140150" y="134214"/>
                </a:lnTo>
                <a:lnTo>
                  <a:pt x="136799" y="135197"/>
                </a:lnTo>
                <a:lnTo>
                  <a:pt x="132660" y="135851"/>
                </a:lnTo>
                <a:lnTo>
                  <a:pt x="128949" y="136287"/>
                </a:lnTo>
                <a:lnTo>
                  <a:pt x="125522" y="136578"/>
                </a:lnTo>
                <a:lnTo>
                  <a:pt x="122285" y="136772"/>
                </a:lnTo>
                <a:lnTo>
                  <a:pt x="118222" y="135949"/>
                </a:lnTo>
                <a:lnTo>
                  <a:pt x="113608" y="134448"/>
                </a:lnTo>
                <a:lnTo>
                  <a:pt x="108627" y="132494"/>
                </a:lnTo>
                <a:lnTo>
                  <a:pt x="103402" y="131192"/>
                </a:lnTo>
                <a:lnTo>
                  <a:pt x="98013" y="130324"/>
                </a:lnTo>
                <a:lnTo>
                  <a:pt x="92515" y="129745"/>
                </a:lnTo>
                <a:lnTo>
                  <a:pt x="86945" y="129359"/>
                </a:lnTo>
                <a:lnTo>
                  <a:pt x="81327" y="129102"/>
                </a:lnTo>
                <a:lnTo>
                  <a:pt x="75676" y="128930"/>
                </a:lnTo>
                <a:lnTo>
                  <a:pt x="70957" y="127864"/>
                </a:lnTo>
                <a:lnTo>
                  <a:pt x="66858" y="126200"/>
                </a:lnTo>
                <a:lnTo>
                  <a:pt x="63173" y="124138"/>
                </a:lnTo>
                <a:lnTo>
                  <a:pt x="58811" y="122764"/>
                </a:lnTo>
                <a:lnTo>
                  <a:pt x="53999" y="121847"/>
                </a:lnTo>
                <a:lnTo>
                  <a:pt x="48885" y="121237"/>
                </a:lnTo>
                <a:lnTo>
                  <a:pt x="44524" y="119877"/>
                </a:lnTo>
                <a:lnTo>
                  <a:pt x="40663" y="118018"/>
                </a:lnTo>
                <a:lnTo>
                  <a:pt x="37137" y="115826"/>
                </a:lnTo>
                <a:lnTo>
                  <a:pt x="33834" y="114365"/>
                </a:lnTo>
                <a:lnTo>
                  <a:pt x="30680" y="113391"/>
                </a:lnTo>
                <a:lnTo>
                  <a:pt x="23324" y="111827"/>
                </a:lnTo>
                <a:lnTo>
                  <a:pt x="19778" y="109073"/>
                </a:lnTo>
                <a:lnTo>
                  <a:pt x="12940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00"/>
          <p:cNvSpPr/>
          <p:nvPr/>
        </p:nvSpPr>
        <p:spPr>
          <a:xfrm>
            <a:off x="1271587" y="4560570"/>
            <a:ext cx="51436" cy="240031"/>
          </a:xfrm>
          <a:custGeom>
            <a:avLst/>
            <a:gdLst/>
            <a:ahLst/>
            <a:cxnLst/>
            <a:rect l="0" t="0" r="0" b="0"/>
            <a:pathLst>
              <a:path w="51436" h="240031">
                <a:moveTo>
                  <a:pt x="0" y="0"/>
                </a:moveTo>
                <a:lnTo>
                  <a:pt x="0" y="24950"/>
                </a:lnTo>
                <a:lnTo>
                  <a:pt x="952" y="29968"/>
                </a:lnTo>
                <a:lnTo>
                  <a:pt x="2540" y="35219"/>
                </a:lnTo>
                <a:lnTo>
                  <a:pt x="4551" y="40624"/>
                </a:lnTo>
                <a:lnTo>
                  <a:pt x="6844" y="46133"/>
                </a:lnTo>
                <a:lnTo>
                  <a:pt x="9325" y="51710"/>
                </a:lnTo>
                <a:lnTo>
                  <a:pt x="11932" y="57333"/>
                </a:lnTo>
                <a:lnTo>
                  <a:pt x="13669" y="62987"/>
                </a:lnTo>
                <a:lnTo>
                  <a:pt x="14828" y="68661"/>
                </a:lnTo>
                <a:lnTo>
                  <a:pt x="15600" y="74349"/>
                </a:lnTo>
                <a:lnTo>
                  <a:pt x="17068" y="80046"/>
                </a:lnTo>
                <a:lnTo>
                  <a:pt x="18998" y="85749"/>
                </a:lnTo>
                <a:lnTo>
                  <a:pt x="21238" y="91456"/>
                </a:lnTo>
                <a:lnTo>
                  <a:pt x="22731" y="97165"/>
                </a:lnTo>
                <a:lnTo>
                  <a:pt x="23727" y="102877"/>
                </a:lnTo>
                <a:lnTo>
                  <a:pt x="24390" y="108589"/>
                </a:lnTo>
                <a:lnTo>
                  <a:pt x="25785" y="114303"/>
                </a:lnTo>
                <a:lnTo>
                  <a:pt x="27667" y="120017"/>
                </a:lnTo>
                <a:lnTo>
                  <a:pt x="29875" y="125731"/>
                </a:lnTo>
                <a:lnTo>
                  <a:pt x="31347" y="131445"/>
                </a:lnTo>
                <a:lnTo>
                  <a:pt x="32328" y="137160"/>
                </a:lnTo>
                <a:lnTo>
                  <a:pt x="32982" y="142875"/>
                </a:lnTo>
                <a:lnTo>
                  <a:pt x="33418" y="149543"/>
                </a:lnTo>
                <a:lnTo>
                  <a:pt x="33709" y="156845"/>
                </a:lnTo>
                <a:lnTo>
                  <a:pt x="33902" y="164571"/>
                </a:lnTo>
                <a:lnTo>
                  <a:pt x="34984" y="171626"/>
                </a:lnTo>
                <a:lnTo>
                  <a:pt x="36658" y="178235"/>
                </a:lnTo>
                <a:lnTo>
                  <a:pt x="38726" y="184545"/>
                </a:lnTo>
                <a:lnTo>
                  <a:pt x="40105" y="189705"/>
                </a:lnTo>
                <a:lnTo>
                  <a:pt x="41024" y="194097"/>
                </a:lnTo>
                <a:lnTo>
                  <a:pt x="41637" y="197978"/>
                </a:lnTo>
                <a:lnTo>
                  <a:pt x="42045" y="202471"/>
                </a:lnTo>
                <a:lnTo>
                  <a:pt x="42318" y="207370"/>
                </a:lnTo>
                <a:lnTo>
                  <a:pt x="42499" y="212542"/>
                </a:lnTo>
                <a:lnTo>
                  <a:pt x="43573" y="215989"/>
                </a:lnTo>
                <a:lnTo>
                  <a:pt x="45241" y="218287"/>
                </a:lnTo>
                <a:lnTo>
                  <a:pt x="47306" y="219820"/>
                </a:lnTo>
                <a:lnTo>
                  <a:pt x="48682" y="221794"/>
                </a:lnTo>
                <a:lnTo>
                  <a:pt x="50211" y="226527"/>
                </a:lnTo>
                <a:lnTo>
                  <a:pt x="51073" y="229996"/>
                </a:lnTo>
                <a:lnTo>
                  <a:pt x="51363" y="237060"/>
                </a:lnTo>
                <a:lnTo>
                  <a:pt x="51435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01"/>
          <p:cNvSpPr/>
          <p:nvPr/>
        </p:nvSpPr>
        <p:spPr>
          <a:xfrm>
            <a:off x="1220152" y="4551998"/>
            <a:ext cx="358201" cy="222882"/>
          </a:xfrm>
          <a:custGeom>
            <a:avLst/>
            <a:gdLst/>
            <a:ahLst/>
            <a:cxnLst/>
            <a:rect l="0" t="0" r="0" b="0"/>
            <a:pathLst>
              <a:path w="358201" h="222882">
                <a:moveTo>
                  <a:pt x="0" y="8572"/>
                </a:moveTo>
                <a:lnTo>
                  <a:pt x="7381" y="1191"/>
                </a:lnTo>
                <a:lnTo>
                  <a:pt x="10583" y="529"/>
                </a:lnTo>
                <a:lnTo>
                  <a:pt x="20400" y="104"/>
                </a:lnTo>
                <a:lnTo>
                  <a:pt x="90296" y="0"/>
                </a:lnTo>
                <a:lnTo>
                  <a:pt x="97344" y="952"/>
                </a:lnTo>
                <a:lnTo>
                  <a:pt x="104901" y="2539"/>
                </a:lnTo>
                <a:lnTo>
                  <a:pt x="112797" y="4550"/>
                </a:lnTo>
                <a:lnTo>
                  <a:pt x="119965" y="6843"/>
                </a:lnTo>
                <a:lnTo>
                  <a:pt x="126649" y="9325"/>
                </a:lnTo>
                <a:lnTo>
                  <a:pt x="133010" y="11931"/>
                </a:lnTo>
                <a:lnTo>
                  <a:pt x="139156" y="13668"/>
                </a:lnTo>
                <a:lnTo>
                  <a:pt x="145158" y="14827"/>
                </a:lnTo>
                <a:lnTo>
                  <a:pt x="151065" y="15599"/>
                </a:lnTo>
                <a:lnTo>
                  <a:pt x="156907" y="17067"/>
                </a:lnTo>
                <a:lnTo>
                  <a:pt x="162707" y="18998"/>
                </a:lnTo>
                <a:lnTo>
                  <a:pt x="168479" y="21237"/>
                </a:lnTo>
                <a:lnTo>
                  <a:pt x="172327" y="23683"/>
                </a:lnTo>
                <a:lnTo>
                  <a:pt x="174892" y="26266"/>
                </a:lnTo>
                <a:lnTo>
                  <a:pt x="178695" y="31676"/>
                </a:lnTo>
                <a:lnTo>
                  <a:pt x="183560" y="37255"/>
                </a:lnTo>
                <a:lnTo>
                  <a:pt x="188897" y="42910"/>
                </a:lnTo>
                <a:lnTo>
                  <a:pt x="191654" y="45751"/>
                </a:lnTo>
                <a:lnTo>
                  <a:pt x="192539" y="48598"/>
                </a:lnTo>
                <a:lnTo>
                  <a:pt x="192177" y="51449"/>
                </a:lnTo>
                <a:lnTo>
                  <a:pt x="190187" y="57155"/>
                </a:lnTo>
                <a:lnTo>
                  <a:pt x="189303" y="62867"/>
                </a:lnTo>
                <a:lnTo>
                  <a:pt x="188114" y="64771"/>
                </a:lnTo>
                <a:lnTo>
                  <a:pt x="186369" y="66041"/>
                </a:lnTo>
                <a:lnTo>
                  <a:pt x="184254" y="66887"/>
                </a:lnTo>
                <a:lnTo>
                  <a:pt x="176725" y="72628"/>
                </a:lnTo>
                <a:lnTo>
                  <a:pt x="174015" y="74136"/>
                </a:lnTo>
                <a:lnTo>
                  <a:pt x="164696" y="77211"/>
                </a:lnTo>
                <a:lnTo>
                  <a:pt x="155431" y="81306"/>
                </a:lnTo>
                <a:lnTo>
                  <a:pt x="147503" y="83760"/>
                </a:lnTo>
                <a:lnTo>
                  <a:pt x="144055" y="84415"/>
                </a:lnTo>
                <a:lnTo>
                  <a:pt x="137684" y="87683"/>
                </a:lnTo>
                <a:lnTo>
                  <a:pt x="134652" y="89887"/>
                </a:lnTo>
                <a:lnTo>
                  <a:pt x="128743" y="92337"/>
                </a:lnTo>
                <a:lnTo>
                  <a:pt x="120061" y="93716"/>
                </a:lnTo>
                <a:lnTo>
                  <a:pt x="111487" y="94293"/>
                </a:lnTo>
                <a:lnTo>
                  <a:pt x="116006" y="98847"/>
                </a:lnTo>
                <a:lnTo>
                  <a:pt x="118295" y="100188"/>
                </a:lnTo>
                <a:lnTo>
                  <a:pt x="123378" y="101677"/>
                </a:lnTo>
                <a:lnTo>
                  <a:pt x="131352" y="102339"/>
                </a:lnTo>
                <a:lnTo>
                  <a:pt x="142199" y="102634"/>
                </a:lnTo>
                <a:lnTo>
                  <a:pt x="176135" y="102838"/>
                </a:lnTo>
                <a:lnTo>
                  <a:pt x="183146" y="103801"/>
                </a:lnTo>
                <a:lnTo>
                  <a:pt x="190677" y="105395"/>
                </a:lnTo>
                <a:lnTo>
                  <a:pt x="198556" y="107411"/>
                </a:lnTo>
                <a:lnTo>
                  <a:pt x="207618" y="108754"/>
                </a:lnTo>
                <a:lnTo>
                  <a:pt x="217469" y="109650"/>
                </a:lnTo>
                <a:lnTo>
                  <a:pt x="227847" y="110247"/>
                </a:lnTo>
                <a:lnTo>
                  <a:pt x="236671" y="111598"/>
                </a:lnTo>
                <a:lnTo>
                  <a:pt x="244458" y="113451"/>
                </a:lnTo>
                <a:lnTo>
                  <a:pt x="267059" y="120610"/>
                </a:lnTo>
                <a:lnTo>
                  <a:pt x="275195" y="123268"/>
                </a:lnTo>
                <a:lnTo>
                  <a:pt x="282523" y="125993"/>
                </a:lnTo>
                <a:lnTo>
                  <a:pt x="289314" y="128763"/>
                </a:lnTo>
                <a:lnTo>
                  <a:pt x="295746" y="131562"/>
                </a:lnTo>
                <a:lnTo>
                  <a:pt x="307973" y="137211"/>
                </a:lnTo>
                <a:lnTo>
                  <a:pt x="313900" y="140052"/>
                </a:lnTo>
                <a:lnTo>
                  <a:pt x="319757" y="143849"/>
                </a:lnTo>
                <a:lnTo>
                  <a:pt x="325566" y="148287"/>
                </a:lnTo>
                <a:lnTo>
                  <a:pt x="331344" y="153150"/>
                </a:lnTo>
                <a:lnTo>
                  <a:pt x="336149" y="157345"/>
                </a:lnTo>
                <a:lnTo>
                  <a:pt x="344027" y="164546"/>
                </a:lnTo>
                <a:lnTo>
                  <a:pt x="353817" y="173954"/>
                </a:lnTo>
                <a:lnTo>
                  <a:pt x="355893" y="176930"/>
                </a:lnTo>
                <a:lnTo>
                  <a:pt x="358200" y="182775"/>
                </a:lnTo>
                <a:lnTo>
                  <a:pt x="357862" y="185667"/>
                </a:lnTo>
                <a:lnTo>
                  <a:pt x="356685" y="188547"/>
                </a:lnTo>
                <a:lnTo>
                  <a:pt x="354947" y="191420"/>
                </a:lnTo>
                <a:lnTo>
                  <a:pt x="353017" y="197153"/>
                </a:lnTo>
                <a:lnTo>
                  <a:pt x="352502" y="200015"/>
                </a:lnTo>
                <a:lnTo>
                  <a:pt x="350254" y="202876"/>
                </a:lnTo>
                <a:lnTo>
                  <a:pt x="342676" y="208594"/>
                </a:lnTo>
                <a:lnTo>
                  <a:pt x="332958" y="211770"/>
                </a:lnTo>
                <a:lnTo>
                  <a:pt x="322289" y="214135"/>
                </a:lnTo>
                <a:lnTo>
                  <a:pt x="311197" y="218360"/>
                </a:lnTo>
                <a:lnTo>
                  <a:pt x="305572" y="219868"/>
                </a:lnTo>
                <a:lnTo>
                  <a:pt x="299917" y="220874"/>
                </a:lnTo>
                <a:lnTo>
                  <a:pt x="294242" y="221543"/>
                </a:lnTo>
                <a:lnTo>
                  <a:pt x="287601" y="221990"/>
                </a:lnTo>
                <a:lnTo>
                  <a:pt x="280317" y="222289"/>
                </a:lnTo>
                <a:lnTo>
                  <a:pt x="264603" y="222619"/>
                </a:lnTo>
                <a:lnTo>
                  <a:pt x="188758" y="222881"/>
                </a:lnTo>
                <a:lnTo>
                  <a:pt x="178825" y="220343"/>
                </a:lnTo>
                <a:lnTo>
                  <a:pt x="169013" y="216992"/>
                </a:lnTo>
                <a:lnTo>
                  <a:pt x="158134" y="215106"/>
                </a:lnTo>
                <a:lnTo>
                  <a:pt x="151879" y="214664"/>
                </a:lnTo>
                <a:lnTo>
                  <a:pt x="148878" y="213594"/>
                </a:lnTo>
                <a:lnTo>
                  <a:pt x="138891" y="206962"/>
                </a:lnTo>
                <a:lnTo>
                  <a:pt x="138314" y="205601"/>
                </a:lnTo>
                <a:lnTo>
                  <a:pt x="137388" y="199115"/>
                </a:lnTo>
                <a:lnTo>
                  <a:pt x="137205" y="193001"/>
                </a:lnTo>
                <a:lnTo>
                  <a:pt x="138142" y="191532"/>
                </a:lnTo>
                <a:lnTo>
                  <a:pt x="139720" y="190552"/>
                </a:lnTo>
                <a:lnTo>
                  <a:pt x="145732" y="18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02"/>
          <p:cNvSpPr/>
          <p:nvPr/>
        </p:nvSpPr>
        <p:spPr>
          <a:xfrm>
            <a:off x="1365884" y="474059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03"/>
          <p:cNvSpPr/>
          <p:nvPr/>
        </p:nvSpPr>
        <p:spPr>
          <a:xfrm>
            <a:off x="1700212" y="4620577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17145"/>
                </a:moveTo>
                <a:lnTo>
                  <a:pt x="12770" y="17145"/>
                </a:lnTo>
                <a:lnTo>
                  <a:pt x="15181" y="16193"/>
                </a:lnTo>
                <a:lnTo>
                  <a:pt x="17741" y="14605"/>
                </a:lnTo>
                <a:lnTo>
                  <a:pt x="24142" y="9764"/>
                </a:lnTo>
                <a:lnTo>
                  <a:pt x="25620" y="9367"/>
                </a:lnTo>
                <a:lnTo>
                  <a:pt x="29801" y="8926"/>
                </a:lnTo>
                <a:lnTo>
                  <a:pt x="34835" y="8729"/>
                </a:lnTo>
                <a:lnTo>
                  <a:pt x="45828" y="8604"/>
                </a:lnTo>
                <a:lnTo>
                  <a:pt x="70255" y="8575"/>
                </a:lnTo>
                <a:lnTo>
                  <a:pt x="73507" y="7622"/>
                </a:lnTo>
                <a:lnTo>
                  <a:pt x="76627" y="6034"/>
                </a:lnTo>
                <a:lnTo>
                  <a:pt x="79660" y="4023"/>
                </a:lnTo>
                <a:lnTo>
                  <a:pt x="83587" y="2682"/>
                </a:lnTo>
                <a:lnTo>
                  <a:pt x="88109" y="1788"/>
                </a:lnTo>
                <a:lnTo>
                  <a:pt x="93029" y="1192"/>
                </a:lnTo>
                <a:lnTo>
                  <a:pt x="98215" y="795"/>
                </a:lnTo>
                <a:lnTo>
                  <a:pt x="103577" y="530"/>
                </a:lnTo>
                <a:lnTo>
                  <a:pt x="117684" y="157"/>
                </a:lnTo>
                <a:lnTo>
                  <a:pt x="164150" y="3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04"/>
          <p:cNvSpPr/>
          <p:nvPr/>
        </p:nvSpPr>
        <p:spPr>
          <a:xfrm>
            <a:off x="1785937" y="4689157"/>
            <a:ext cx="154306" cy="17115"/>
          </a:xfrm>
          <a:custGeom>
            <a:avLst/>
            <a:gdLst/>
            <a:ahLst/>
            <a:cxnLst/>
            <a:rect l="0" t="0" r="0" b="0"/>
            <a:pathLst>
              <a:path w="154306" h="17115">
                <a:moveTo>
                  <a:pt x="0" y="0"/>
                </a:moveTo>
                <a:lnTo>
                  <a:pt x="7381" y="7381"/>
                </a:lnTo>
                <a:lnTo>
                  <a:pt x="9683" y="7778"/>
                </a:lnTo>
                <a:lnTo>
                  <a:pt x="13123" y="8043"/>
                </a:lnTo>
                <a:lnTo>
                  <a:pt x="21072" y="8337"/>
                </a:lnTo>
                <a:lnTo>
                  <a:pt x="31855" y="8503"/>
                </a:lnTo>
                <a:lnTo>
                  <a:pt x="62133" y="8563"/>
                </a:lnTo>
                <a:lnTo>
                  <a:pt x="68092" y="9519"/>
                </a:lnTo>
                <a:lnTo>
                  <a:pt x="73017" y="11109"/>
                </a:lnTo>
                <a:lnTo>
                  <a:pt x="77253" y="13121"/>
                </a:lnTo>
                <a:lnTo>
                  <a:pt x="82935" y="14462"/>
                </a:lnTo>
                <a:lnTo>
                  <a:pt x="89580" y="15357"/>
                </a:lnTo>
                <a:lnTo>
                  <a:pt x="96867" y="15953"/>
                </a:lnTo>
                <a:lnTo>
                  <a:pt x="103631" y="16350"/>
                </a:lnTo>
                <a:lnTo>
                  <a:pt x="116225" y="16792"/>
                </a:lnTo>
                <a:lnTo>
                  <a:pt x="132990" y="17075"/>
                </a:lnTo>
                <a:lnTo>
                  <a:pt x="139434" y="17114"/>
                </a:lnTo>
                <a:lnTo>
                  <a:pt x="142486" y="16172"/>
                </a:lnTo>
                <a:lnTo>
                  <a:pt x="145473" y="14591"/>
                </a:lnTo>
                <a:lnTo>
                  <a:pt x="15430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05"/>
          <p:cNvSpPr/>
          <p:nvPr/>
        </p:nvSpPr>
        <p:spPr>
          <a:xfrm>
            <a:off x="2171701" y="4534861"/>
            <a:ext cx="325754" cy="128545"/>
          </a:xfrm>
          <a:custGeom>
            <a:avLst/>
            <a:gdLst/>
            <a:ahLst/>
            <a:cxnLst/>
            <a:rect l="0" t="0" r="0" b="0"/>
            <a:pathLst>
              <a:path w="325754" h="128545">
                <a:moveTo>
                  <a:pt x="137158" y="17136"/>
                </a:moveTo>
                <a:lnTo>
                  <a:pt x="132608" y="12586"/>
                </a:lnTo>
                <a:lnTo>
                  <a:pt x="130314" y="11245"/>
                </a:lnTo>
                <a:lnTo>
                  <a:pt x="124441" y="9358"/>
                </a:lnTo>
                <a:lnTo>
                  <a:pt x="124871" y="9093"/>
                </a:lnTo>
                <a:lnTo>
                  <a:pt x="126109" y="8917"/>
                </a:lnTo>
                <a:lnTo>
                  <a:pt x="125982" y="7847"/>
                </a:lnTo>
                <a:lnTo>
                  <a:pt x="123301" y="4117"/>
                </a:lnTo>
                <a:lnTo>
                  <a:pt x="121253" y="2742"/>
                </a:lnTo>
                <a:lnTo>
                  <a:pt x="116437" y="1214"/>
                </a:lnTo>
                <a:lnTo>
                  <a:pt x="108370" y="353"/>
                </a:lnTo>
                <a:lnTo>
                  <a:pt x="99948" y="99"/>
                </a:lnTo>
                <a:lnTo>
                  <a:pt x="82861" y="0"/>
                </a:lnTo>
                <a:lnTo>
                  <a:pt x="74609" y="2536"/>
                </a:lnTo>
                <a:lnTo>
                  <a:pt x="69741" y="4545"/>
                </a:lnTo>
                <a:lnTo>
                  <a:pt x="64591" y="6837"/>
                </a:lnTo>
                <a:lnTo>
                  <a:pt x="53789" y="11924"/>
                </a:lnTo>
                <a:lnTo>
                  <a:pt x="45178" y="14820"/>
                </a:lnTo>
                <a:lnTo>
                  <a:pt x="41548" y="15591"/>
                </a:lnTo>
                <a:lnTo>
                  <a:pt x="37223" y="18011"/>
                </a:lnTo>
                <a:lnTo>
                  <a:pt x="32435" y="21530"/>
                </a:lnTo>
                <a:lnTo>
                  <a:pt x="27338" y="25780"/>
                </a:lnTo>
                <a:lnTo>
                  <a:pt x="22987" y="28614"/>
                </a:lnTo>
                <a:lnTo>
                  <a:pt x="15613" y="31762"/>
                </a:lnTo>
                <a:lnTo>
                  <a:pt x="12313" y="34507"/>
                </a:lnTo>
                <a:lnTo>
                  <a:pt x="9161" y="38242"/>
                </a:lnTo>
                <a:lnTo>
                  <a:pt x="6107" y="42637"/>
                </a:lnTo>
                <a:lnTo>
                  <a:pt x="4071" y="46519"/>
                </a:lnTo>
                <a:lnTo>
                  <a:pt x="2713" y="50060"/>
                </a:lnTo>
                <a:lnTo>
                  <a:pt x="1808" y="53372"/>
                </a:lnTo>
                <a:lnTo>
                  <a:pt x="1205" y="56534"/>
                </a:lnTo>
                <a:lnTo>
                  <a:pt x="803" y="59594"/>
                </a:lnTo>
                <a:lnTo>
                  <a:pt x="157" y="66798"/>
                </a:lnTo>
                <a:lnTo>
                  <a:pt x="69" y="70323"/>
                </a:lnTo>
                <a:lnTo>
                  <a:pt x="0" y="92626"/>
                </a:lnTo>
                <a:lnTo>
                  <a:pt x="1904" y="93180"/>
                </a:lnTo>
                <a:lnTo>
                  <a:pt x="9100" y="93796"/>
                </a:lnTo>
                <a:lnTo>
                  <a:pt x="12734" y="94913"/>
                </a:lnTo>
                <a:lnTo>
                  <a:pt x="19311" y="98694"/>
                </a:lnTo>
                <a:lnTo>
                  <a:pt x="25409" y="101009"/>
                </a:lnTo>
                <a:lnTo>
                  <a:pt x="28369" y="101626"/>
                </a:lnTo>
                <a:lnTo>
                  <a:pt x="31295" y="101085"/>
                </a:lnTo>
                <a:lnTo>
                  <a:pt x="37086" y="97944"/>
                </a:lnTo>
                <a:lnTo>
                  <a:pt x="42834" y="95914"/>
                </a:lnTo>
                <a:lnTo>
                  <a:pt x="49517" y="95011"/>
                </a:lnTo>
                <a:lnTo>
                  <a:pt x="58837" y="94609"/>
                </a:lnTo>
                <a:lnTo>
                  <a:pt x="63989" y="93550"/>
                </a:lnTo>
                <a:lnTo>
                  <a:pt x="69329" y="91891"/>
                </a:lnTo>
                <a:lnTo>
                  <a:pt x="79389" y="88461"/>
                </a:lnTo>
                <a:lnTo>
                  <a:pt x="87036" y="86936"/>
                </a:lnTo>
                <a:lnTo>
                  <a:pt x="96696" y="86078"/>
                </a:lnTo>
                <a:lnTo>
                  <a:pt x="105205" y="83337"/>
                </a:lnTo>
                <a:lnTo>
                  <a:pt x="110141" y="81272"/>
                </a:lnTo>
                <a:lnTo>
                  <a:pt x="114384" y="78943"/>
                </a:lnTo>
                <a:lnTo>
                  <a:pt x="118166" y="76439"/>
                </a:lnTo>
                <a:lnTo>
                  <a:pt x="121639" y="73816"/>
                </a:lnTo>
                <a:lnTo>
                  <a:pt x="128039" y="70902"/>
                </a:lnTo>
                <a:lnTo>
                  <a:pt x="131078" y="70125"/>
                </a:lnTo>
                <a:lnTo>
                  <a:pt x="136996" y="66722"/>
                </a:lnTo>
                <a:lnTo>
                  <a:pt x="139908" y="64481"/>
                </a:lnTo>
                <a:lnTo>
                  <a:pt x="142801" y="62034"/>
                </a:lnTo>
                <a:lnTo>
                  <a:pt x="145683" y="59451"/>
                </a:lnTo>
                <a:lnTo>
                  <a:pt x="152601" y="53011"/>
                </a:lnTo>
                <a:lnTo>
                  <a:pt x="158350" y="47345"/>
                </a:lnTo>
                <a:lnTo>
                  <a:pt x="159859" y="44895"/>
                </a:lnTo>
                <a:lnTo>
                  <a:pt x="160864" y="42310"/>
                </a:lnTo>
                <a:lnTo>
                  <a:pt x="162865" y="34322"/>
                </a:lnTo>
                <a:lnTo>
                  <a:pt x="162873" y="34293"/>
                </a:lnTo>
                <a:lnTo>
                  <a:pt x="158324" y="38836"/>
                </a:lnTo>
                <a:lnTo>
                  <a:pt x="156984" y="41127"/>
                </a:lnTo>
                <a:lnTo>
                  <a:pt x="156091" y="43608"/>
                </a:lnTo>
                <a:lnTo>
                  <a:pt x="155495" y="46214"/>
                </a:lnTo>
                <a:lnTo>
                  <a:pt x="154145" y="48904"/>
                </a:lnTo>
                <a:lnTo>
                  <a:pt x="152293" y="51650"/>
                </a:lnTo>
                <a:lnTo>
                  <a:pt x="150106" y="54432"/>
                </a:lnTo>
                <a:lnTo>
                  <a:pt x="148647" y="57241"/>
                </a:lnTo>
                <a:lnTo>
                  <a:pt x="147675" y="60065"/>
                </a:lnTo>
                <a:lnTo>
                  <a:pt x="147027" y="62900"/>
                </a:lnTo>
                <a:lnTo>
                  <a:pt x="146595" y="65743"/>
                </a:lnTo>
                <a:lnTo>
                  <a:pt x="146307" y="68591"/>
                </a:lnTo>
                <a:lnTo>
                  <a:pt x="146115" y="71441"/>
                </a:lnTo>
                <a:lnTo>
                  <a:pt x="145035" y="74295"/>
                </a:lnTo>
                <a:lnTo>
                  <a:pt x="143362" y="77149"/>
                </a:lnTo>
                <a:lnTo>
                  <a:pt x="141294" y="80005"/>
                </a:lnTo>
                <a:lnTo>
                  <a:pt x="139915" y="82861"/>
                </a:lnTo>
                <a:lnTo>
                  <a:pt x="138997" y="85718"/>
                </a:lnTo>
                <a:lnTo>
                  <a:pt x="138384" y="88575"/>
                </a:lnTo>
                <a:lnTo>
                  <a:pt x="138928" y="91432"/>
                </a:lnTo>
                <a:lnTo>
                  <a:pt x="140243" y="94289"/>
                </a:lnTo>
                <a:lnTo>
                  <a:pt x="142072" y="97146"/>
                </a:lnTo>
                <a:lnTo>
                  <a:pt x="143292" y="100004"/>
                </a:lnTo>
                <a:lnTo>
                  <a:pt x="144105" y="102861"/>
                </a:lnTo>
                <a:lnTo>
                  <a:pt x="144647" y="105718"/>
                </a:lnTo>
                <a:lnTo>
                  <a:pt x="146913" y="108576"/>
                </a:lnTo>
                <a:lnTo>
                  <a:pt x="150329" y="111434"/>
                </a:lnTo>
                <a:lnTo>
                  <a:pt x="154511" y="114291"/>
                </a:lnTo>
                <a:lnTo>
                  <a:pt x="161699" y="117467"/>
                </a:lnTo>
                <a:lnTo>
                  <a:pt x="164949" y="118313"/>
                </a:lnTo>
                <a:lnTo>
                  <a:pt x="171099" y="121793"/>
                </a:lnTo>
                <a:lnTo>
                  <a:pt x="174074" y="124055"/>
                </a:lnTo>
                <a:lnTo>
                  <a:pt x="177961" y="125563"/>
                </a:lnTo>
                <a:lnTo>
                  <a:pt x="187361" y="127238"/>
                </a:lnTo>
                <a:lnTo>
                  <a:pt x="192534" y="127685"/>
                </a:lnTo>
                <a:lnTo>
                  <a:pt x="197888" y="127983"/>
                </a:lnTo>
                <a:lnTo>
                  <a:pt x="207964" y="128314"/>
                </a:lnTo>
                <a:lnTo>
                  <a:pt x="219945" y="128500"/>
                </a:lnTo>
                <a:lnTo>
                  <a:pt x="229832" y="128544"/>
                </a:lnTo>
                <a:lnTo>
                  <a:pt x="235136" y="127603"/>
                </a:lnTo>
                <a:lnTo>
                  <a:pt x="240577" y="126023"/>
                </a:lnTo>
                <a:lnTo>
                  <a:pt x="246109" y="124018"/>
                </a:lnTo>
                <a:lnTo>
                  <a:pt x="251702" y="122680"/>
                </a:lnTo>
                <a:lnTo>
                  <a:pt x="257336" y="121789"/>
                </a:lnTo>
                <a:lnTo>
                  <a:pt x="262997" y="121195"/>
                </a:lnTo>
                <a:lnTo>
                  <a:pt x="268676" y="119846"/>
                </a:lnTo>
                <a:lnTo>
                  <a:pt x="274367" y="117994"/>
                </a:lnTo>
                <a:lnTo>
                  <a:pt x="280066" y="115808"/>
                </a:lnTo>
                <a:lnTo>
                  <a:pt x="288938" y="113378"/>
                </a:lnTo>
                <a:lnTo>
                  <a:pt x="292637" y="112730"/>
                </a:lnTo>
                <a:lnTo>
                  <a:pt x="299288" y="109470"/>
                </a:lnTo>
                <a:lnTo>
                  <a:pt x="302395" y="107267"/>
                </a:lnTo>
                <a:lnTo>
                  <a:pt x="308387" y="104819"/>
                </a:lnTo>
                <a:lnTo>
                  <a:pt x="311318" y="104167"/>
                </a:lnTo>
                <a:lnTo>
                  <a:pt x="317115" y="100901"/>
                </a:lnTo>
                <a:lnTo>
                  <a:pt x="325724" y="94312"/>
                </a:lnTo>
                <a:lnTo>
                  <a:pt x="325753" y="942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06"/>
          <p:cNvSpPr/>
          <p:nvPr/>
        </p:nvSpPr>
        <p:spPr>
          <a:xfrm>
            <a:off x="2471737" y="4577715"/>
            <a:ext cx="197168" cy="262036"/>
          </a:xfrm>
          <a:custGeom>
            <a:avLst/>
            <a:gdLst/>
            <a:ahLst/>
            <a:cxnLst/>
            <a:rect l="0" t="0" r="0" b="0"/>
            <a:pathLst>
              <a:path w="197168" h="262036">
                <a:moveTo>
                  <a:pt x="197167" y="0"/>
                </a:moveTo>
                <a:lnTo>
                  <a:pt x="197167" y="7381"/>
                </a:lnTo>
                <a:lnTo>
                  <a:pt x="191276" y="14228"/>
                </a:lnTo>
                <a:lnTo>
                  <a:pt x="186585" y="19109"/>
                </a:lnTo>
                <a:lnTo>
                  <a:pt x="184397" y="21312"/>
                </a:lnTo>
                <a:lnTo>
                  <a:pt x="179427" y="28839"/>
                </a:lnTo>
                <a:lnTo>
                  <a:pt x="176768" y="33514"/>
                </a:lnTo>
                <a:lnTo>
                  <a:pt x="171274" y="41248"/>
                </a:lnTo>
                <a:lnTo>
                  <a:pt x="165657" y="47860"/>
                </a:lnTo>
                <a:lnTo>
                  <a:pt x="159985" y="53973"/>
                </a:lnTo>
                <a:lnTo>
                  <a:pt x="146886" y="67321"/>
                </a:lnTo>
                <a:lnTo>
                  <a:pt x="142692" y="72503"/>
                </a:lnTo>
                <a:lnTo>
                  <a:pt x="138943" y="77863"/>
                </a:lnTo>
                <a:lnTo>
                  <a:pt x="135491" y="83341"/>
                </a:lnTo>
                <a:lnTo>
                  <a:pt x="131285" y="88898"/>
                </a:lnTo>
                <a:lnTo>
                  <a:pt x="126576" y="94508"/>
                </a:lnTo>
                <a:lnTo>
                  <a:pt x="121531" y="100152"/>
                </a:lnTo>
                <a:lnTo>
                  <a:pt x="110847" y="111504"/>
                </a:lnTo>
                <a:lnTo>
                  <a:pt x="83885" y="138953"/>
                </a:lnTo>
                <a:lnTo>
                  <a:pt x="78784" y="144070"/>
                </a:lnTo>
                <a:lnTo>
                  <a:pt x="74430" y="149386"/>
                </a:lnTo>
                <a:lnTo>
                  <a:pt x="70575" y="154836"/>
                </a:lnTo>
                <a:lnTo>
                  <a:pt x="67052" y="160374"/>
                </a:lnTo>
                <a:lnTo>
                  <a:pt x="63752" y="165971"/>
                </a:lnTo>
                <a:lnTo>
                  <a:pt x="60599" y="171607"/>
                </a:lnTo>
                <a:lnTo>
                  <a:pt x="57544" y="177269"/>
                </a:lnTo>
                <a:lnTo>
                  <a:pt x="54555" y="181997"/>
                </a:lnTo>
                <a:lnTo>
                  <a:pt x="48694" y="189790"/>
                </a:lnTo>
                <a:lnTo>
                  <a:pt x="42914" y="196428"/>
                </a:lnTo>
                <a:lnTo>
                  <a:pt x="37171" y="203507"/>
                </a:lnTo>
                <a:lnTo>
                  <a:pt x="34305" y="208061"/>
                </a:lnTo>
                <a:lnTo>
                  <a:pt x="31443" y="213002"/>
                </a:lnTo>
                <a:lnTo>
                  <a:pt x="25722" y="221032"/>
                </a:lnTo>
                <a:lnTo>
                  <a:pt x="20005" y="227777"/>
                </a:lnTo>
                <a:lnTo>
                  <a:pt x="14288" y="233949"/>
                </a:lnTo>
                <a:lnTo>
                  <a:pt x="12383" y="236929"/>
                </a:lnTo>
                <a:lnTo>
                  <a:pt x="10266" y="242779"/>
                </a:lnTo>
                <a:lnTo>
                  <a:pt x="8749" y="244720"/>
                </a:lnTo>
                <a:lnTo>
                  <a:pt x="6785" y="246014"/>
                </a:lnTo>
                <a:lnTo>
                  <a:pt x="4524" y="246876"/>
                </a:lnTo>
                <a:lnTo>
                  <a:pt x="3016" y="248404"/>
                </a:lnTo>
                <a:lnTo>
                  <a:pt x="2010" y="250375"/>
                </a:lnTo>
                <a:lnTo>
                  <a:pt x="118" y="256777"/>
                </a:lnTo>
                <a:lnTo>
                  <a:pt x="23" y="262035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07"/>
          <p:cNvSpPr/>
          <p:nvPr/>
        </p:nvSpPr>
        <p:spPr>
          <a:xfrm>
            <a:off x="2694731" y="4689157"/>
            <a:ext cx="248495" cy="111434"/>
          </a:xfrm>
          <a:custGeom>
            <a:avLst/>
            <a:gdLst/>
            <a:ahLst/>
            <a:cxnLst/>
            <a:rect l="0" t="0" r="0" b="0"/>
            <a:pathLst>
              <a:path w="248495" h="111434">
                <a:moveTo>
                  <a:pt x="128478" y="17145"/>
                </a:moveTo>
                <a:lnTo>
                  <a:pt x="128478" y="8926"/>
                </a:lnTo>
                <a:lnTo>
                  <a:pt x="123928" y="8677"/>
                </a:lnTo>
                <a:lnTo>
                  <a:pt x="122587" y="7690"/>
                </a:lnTo>
                <a:lnTo>
                  <a:pt x="121693" y="6080"/>
                </a:lnTo>
                <a:lnTo>
                  <a:pt x="121098" y="4053"/>
                </a:lnTo>
                <a:lnTo>
                  <a:pt x="119748" y="2702"/>
                </a:lnTo>
                <a:lnTo>
                  <a:pt x="117895" y="1802"/>
                </a:lnTo>
                <a:lnTo>
                  <a:pt x="112630" y="356"/>
                </a:lnTo>
                <a:lnTo>
                  <a:pt x="107167" y="106"/>
                </a:lnTo>
                <a:lnTo>
                  <a:pt x="90105" y="3"/>
                </a:lnTo>
                <a:lnTo>
                  <a:pt x="74078" y="0"/>
                </a:lnTo>
                <a:lnTo>
                  <a:pt x="71257" y="953"/>
                </a:lnTo>
                <a:lnTo>
                  <a:pt x="68423" y="2540"/>
                </a:lnTo>
                <a:lnTo>
                  <a:pt x="65581" y="4551"/>
                </a:lnTo>
                <a:lnTo>
                  <a:pt x="61782" y="5892"/>
                </a:lnTo>
                <a:lnTo>
                  <a:pt x="57344" y="6785"/>
                </a:lnTo>
                <a:lnTo>
                  <a:pt x="52481" y="7381"/>
                </a:lnTo>
                <a:lnTo>
                  <a:pt x="48286" y="8731"/>
                </a:lnTo>
                <a:lnTo>
                  <a:pt x="44537" y="10583"/>
                </a:lnTo>
                <a:lnTo>
                  <a:pt x="41085" y="12770"/>
                </a:lnTo>
                <a:lnTo>
                  <a:pt x="34709" y="15201"/>
                </a:lnTo>
                <a:lnTo>
                  <a:pt x="31676" y="15849"/>
                </a:lnTo>
                <a:lnTo>
                  <a:pt x="25765" y="19109"/>
                </a:lnTo>
                <a:lnTo>
                  <a:pt x="22855" y="21312"/>
                </a:lnTo>
                <a:lnTo>
                  <a:pt x="19963" y="23733"/>
                </a:lnTo>
                <a:lnTo>
                  <a:pt x="17082" y="26299"/>
                </a:lnTo>
                <a:lnTo>
                  <a:pt x="14210" y="28963"/>
                </a:lnTo>
                <a:lnTo>
                  <a:pt x="12294" y="31691"/>
                </a:lnTo>
                <a:lnTo>
                  <a:pt x="11017" y="34463"/>
                </a:lnTo>
                <a:lnTo>
                  <a:pt x="10166" y="37263"/>
                </a:lnTo>
                <a:lnTo>
                  <a:pt x="9599" y="40082"/>
                </a:lnTo>
                <a:lnTo>
                  <a:pt x="9220" y="42914"/>
                </a:lnTo>
                <a:lnTo>
                  <a:pt x="8968" y="45754"/>
                </a:lnTo>
                <a:lnTo>
                  <a:pt x="7847" y="47648"/>
                </a:lnTo>
                <a:lnTo>
                  <a:pt x="6148" y="48911"/>
                </a:lnTo>
                <a:lnTo>
                  <a:pt x="4062" y="49752"/>
                </a:lnTo>
                <a:lnTo>
                  <a:pt x="2672" y="51266"/>
                </a:lnTo>
                <a:lnTo>
                  <a:pt x="1745" y="53227"/>
                </a:lnTo>
                <a:lnTo>
                  <a:pt x="1127" y="55487"/>
                </a:lnTo>
                <a:lnTo>
                  <a:pt x="715" y="57947"/>
                </a:lnTo>
                <a:lnTo>
                  <a:pt x="440" y="60539"/>
                </a:lnTo>
                <a:lnTo>
                  <a:pt x="0" y="66992"/>
                </a:lnTo>
                <a:lnTo>
                  <a:pt x="2479" y="70414"/>
                </a:lnTo>
                <a:lnTo>
                  <a:pt x="4474" y="72660"/>
                </a:lnTo>
                <a:lnTo>
                  <a:pt x="5804" y="75110"/>
                </a:lnTo>
                <a:lnTo>
                  <a:pt x="6690" y="77696"/>
                </a:lnTo>
                <a:lnTo>
                  <a:pt x="7281" y="80373"/>
                </a:lnTo>
                <a:lnTo>
                  <a:pt x="8628" y="82157"/>
                </a:lnTo>
                <a:lnTo>
                  <a:pt x="10478" y="83346"/>
                </a:lnTo>
                <a:lnTo>
                  <a:pt x="12664" y="84139"/>
                </a:lnTo>
                <a:lnTo>
                  <a:pt x="14121" y="85620"/>
                </a:lnTo>
                <a:lnTo>
                  <a:pt x="15093" y="87560"/>
                </a:lnTo>
                <a:lnTo>
                  <a:pt x="15741" y="89806"/>
                </a:lnTo>
                <a:lnTo>
                  <a:pt x="18077" y="91303"/>
                </a:lnTo>
                <a:lnTo>
                  <a:pt x="25754" y="92967"/>
                </a:lnTo>
                <a:lnTo>
                  <a:pt x="31684" y="93903"/>
                </a:lnTo>
                <a:lnTo>
                  <a:pt x="38151" y="96662"/>
                </a:lnTo>
                <a:lnTo>
                  <a:pt x="42543" y="98732"/>
                </a:lnTo>
                <a:lnTo>
                  <a:pt x="49962" y="101031"/>
                </a:lnTo>
                <a:lnTo>
                  <a:pt x="57388" y="102053"/>
                </a:lnTo>
                <a:lnTo>
                  <a:pt x="62035" y="102325"/>
                </a:lnTo>
                <a:lnTo>
                  <a:pt x="67037" y="102507"/>
                </a:lnTo>
                <a:lnTo>
                  <a:pt x="71325" y="103581"/>
                </a:lnTo>
                <a:lnTo>
                  <a:pt x="75136" y="105249"/>
                </a:lnTo>
                <a:lnTo>
                  <a:pt x="78630" y="107313"/>
                </a:lnTo>
                <a:lnTo>
                  <a:pt x="82863" y="108690"/>
                </a:lnTo>
                <a:lnTo>
                  <a:pt x="87591" y="109608"/>
                </a:lnTo>
                <a:lnTo>
                  <a:pt x="92648" y="110219"/>
                </a:lnTo>
                <a:lnTo>
                  <a:pt x="97924" y="110627"/>
                </a:lnTo>
                <a:lnTo>
                  <a:pt x="103346" y="110899"/>
                </a:lnTo>
                <a:lnTo>
                  <a:pt x="117539" y="111281"/>
                </a:lnTo>
                <a:lnTo>
                  <a:pt x="151702" y="111433"/>
                </a:lnTo>
                <a:lnTo>
                  <a:pt x="157296" y="110484"/>
                </a:lnTo>
                <a:lnTo>
                  <a:pt x="162930" y="108899"/>
                </a:lnTo>
                <a:lnTo>
                  <a:pt x="168591" y="106889"/>
                </a:lnTo>
                <a:lnTo>
                  <a:pt x="173318" y="105549"/>
                </a:lnTo>
                <a:lnTo>
                  <a:pt x="177421" y="104656"/>
                </a:lnTo>
                <a:lnTo>
                  <a:pt x="181109" y="104061"/>
                </a:lnTo>
                <a:lnTo>
                  <a:pt x="185473" y="103664"/>
                </a:lnTo>
                <a:lnTo>
                  <a:pt x="190288" y="103400"/>
                </a:lnTo>
                <a:lnTo>
                  <a:pt x="195402" y="103223"/>
                </a:lnTo>
                <a:lnTo>
                  <a:pt x="199764" y="102153"/>
                </a:lnTo>
                <a:lnTo>
                  <a:pt x="203625" y="100487"/>
                </a:lnTo>
                <a:lnTo>
                  <a:pt x="210454" y="97049"/>
                </a:lnTo>
                <a:lnTo>
                  <a:pt x="216665" y="95520"/>
                </a:lnTo>
                <a:lnTo>
                  <a:pt x="222600" y="94841"/>
                </a:lnTo>
                <a:lnTo>
                  <a:pt x="225516" y="94660"/>
                </a:lnTo>
                <a:lnTo>
                  <a:pt x="228413" y="93587"/>
                </a:lnTo>
                <a:lnTo>
                  <a:pt x="231296" y="91918"/>
                </a:lnTo>
                <a:lnTo>
                  <a:pt x="234171" y="89854"/>
                </a:lnTo>
                <a:lnTo>
                  <a:pt x="239905" y="87560"/>
                </a:lnTo>
                <a:lnTo>
                  <a:pt x="248474" y="85729"/>
                </a:lnTo>
                <a:lnTo>
                  <a:pt x="248491" y="85725"/>
                </a:lnTo>
                <a:lnTo>
                  <a:pt x="248494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08"/>
          <p:cNvSpPr/>
          <p:nvPr/>
        </p:nvSpPr>
        <p:spPr>
          <a:xfrm>
            <a:off x="508739" y="4860960"/>
            <a:ext cx="34186" cy="231106"/>
          </a:xfrm>
          <a:custGeom>
            <a:avLst/>
            <a:gdLst/>
            <a:ahLst/>
            <a:cxnLst/>
            <a:rect l="0" t="0" r="0" b="0"/>
            <a:pathLst>
              <a:path w="34186" h="231106">
                <a:moveTo>
                  <a:pt x="8468" y="8219"/>
                </a:moveTo>
                <a:lnTo>
                  <a:pt x="8468" y="0"/>
                </a:lnTo>
                <a:lnTo>
                  <a:pt x="8468" y="4303"/>
                </a:lnTo>
                <a:lnTo>
                  <a:pt x="7515" y="5608"/>
                </a:lnTo>
                <a:lnTo>
                  <a:pt x="5928" y="6479"/>
                </a:lnTo>
                <a:lnTo>
                  <a:pt x="3917" y="7059"/>
                </a:lnTo>
                <a:lnTo>
                  <a:pt x="2577" y="8398"/>
                </a:lnTo>
                <a:lnTo>
                  <a:pt x="1683" y="10244"/>
                </a:lnTo>
                <a:lnTo>
                  <a:pt x="690" y="14834"/>
                </a:lnTo>
                <a:lnTo>
                  <a:pt x="248" y="20050"/>
                </a:lnTo>
                <a:lnTo>
                  <a:pt x="52" y="28082"/>
                </a:lnTo>
                <a:lnTo>
                  <a:pt x="0" y="32892"/>
                </a:lnTo>
                <a:lnTo>
                  <a:pt x="918" y="37050"/>
                </a:lnTo>
                <a:lnTo>
                  <a:pt x="2482" y="40775"/>
                </a:lnTo>
                <a:lnTo>
                  <a:pt x="4477" y="44211"/>
                </a:lnTo>
                <a:lnTo>
                  <a:pt x="5807" y="48407"/>
                </a:lnTo>
                <a:lnTo>
                  <a:pt x="6694" y="53108"/>
                </a:lnTo>
                <a:lnTo>
                  <a:pt x="7286" y="58148"/>
                </a:lnTo>
                <a:lnTo>
                  <a:pt x="7680" y="63413"/>
                </a:lnTo>
                <a:lnTo>
                  <a:pt x="7942" y="68827"/>
                </a:lnTo>
                <a:lnTo>
                  <a:pt x="8234" y="79924"/>
                </a:lnTo>
                <a:lnTo>
                  <a:pt x="8468" y="168593"/>
                </a:lnTo>
                <a:lnTo>
                  <a:pt x="9420" y="173238"/>
                </a:lnTo>
                <a:lnTo>
                  <a:pt x="11008" y="177287"/>
                </a:lnTo>
                <a:lnTo>
                  <a:pt x="13019" y="180939"/>
                </a:lnTo>
                <a:lnTo>
                  <a:pt x="14359" y="185278"/>
                </a:lnTo>
                <a:lnTo>
                  <a:pt x="15253" y="190076"/>
                </a:lnTo>
                <a:lnTo>
                  <a:pt x="16687" y="202363"/>
                </a:lnTo>
                <a:lnTo>
                  <a:pt x="16936" y="209042"/>
                </a:lnTo>
                <a:lnTo>
                  <a:pt x="17923" y="211633"/>
                </a:lnTo>
                <a:lnTo>
                  <a:pt x="19534" y="214314"/>
                </a:lnTo>
                <a:lnTo>
                  <a:pt x="24412" y="220909"/>
                </a:lnTo>
                <a:lnTo>
                  <a:pt x="23860" y="222402"/>
                </a:lnTo>
                <a:lnTo>
                  <a:pt x="22539" y="224351"/>
                </a:lnTo>
                <a:lnTo>
                  <a:pt x="20706" y="226602"/>
                </a:lnTo>
                <a:lnTo>
                  <a:pt x="20437" y="228103"/>
                </a:lnTo>
                <a:lnTo>
                  <a:pt x="21210" y="229103"/>
                </a:lnTo>
                <a:lnTo>
                  <a:pt x="25355" y="230987"/>
                </a:lnTo>
                <a:lnTo>
                  <a:pt x="26394" y="231027"/>
                </a:lnTo>
                <a:lnTo>
                  <a:pt x="34185" y="2311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09"/>
          <p:cNvSpPr/>
          <p:nvPr/>
        </p:nvSpPr>
        <p:spPr>
          <a:xfrm>
            <a:off x="371484" y="4963478"/>
            <a:ext cx="1002974" cy="154292"/>
          </a:xfrm>
          <a:custGeom>
            <a:avLst/>
            <a:gdLst/>
            <a:ahLst/>
            <a:cxnLst/>
            <a:rect l="0" t="0" r="0" b="0"/>
            <a:pathLst>
              <a:path w="1002974" h="154292">
                <a:moveTo>
                  <a:pt x="8563" y="8572"/>
                </a:moveTo>
                <a:lnTo>
                  <a:pt x="8563" y="4021"/>
                </a:lnTo>
                <a:lnTo>
                  <a:pt x="7610" y="2680"/>
                </a:lnTo>
                <a:lnTo>
                  <a:pt x="6023" y="1786"/>
                </a:lnTo>
                <a:lnTo>
                  <a:pt x="0" y="2"/>
                </a:lnTo>
                <a:lnTo>
                  <a:pt x="11923" y="0"/>
                </a:lnTo>
                <a:lnTo>
                  <a:pt x="14613" y="952"/>
                </a:lnTo>
                <a:lnTo>
                  <a:pt x="20142" y="4550"/>
                </a:lnTo>
                <a:lnTo>
                  <a:pt x="28314" y="6784"/>
                </a:lnTo>
                <a:lnTo>
                  <a:pt x="55579" y="8336"/>
                </a:lnTo>
                <a:lnTo>
                  <a:pt x="77421" y="9454"/>
                </a:lnTo>
                <a:lnTo>
                  <a:pt x="90284" y="13092"/>
                </a:lnTo>
                <a:lnTo>
                  <a:pt x="120908" y="16344"/>
                </a:lnTo>
                <a:lnTo>
                  <a:pt x="145990" y="17859"/>
                </a:lnTo>
                <a:lnTo>
                  <a:pt x="162987" y="21590"/>
                </a:lnTo>
                <a:lnTo>
                  <a:pt x="188621" y="24494"/>
                </a:lnTo>
                <a:lnTo>
                  <a:pt x="216991" y="25475"/>
                </a:lnTo>
                <a:lnTo>
                  <a:pt x="378301" y="25717"/>
                </a:lnTo>
                <a:lnTo>
                  <a:pt x="381737" y="24764"/>
                </a:lnTo>
                <a:lnTo>
                  <a:pt x="388096" y="21166"/>
                </a:lnTo>
                <a:lnTo>
                  <a:pt x="394321" y="17147"/>
                </a:lnTo>
                <a:lnTo>
                  <a:pt x="394323" y="17146"/>
                </a:lnTo>
                <a:lnTo>
                  <a:pt x="394324" y="17145"/>
                </a:lnTo>
                <a:lnTo>
                  <a:pt x="389774" y="21695"/>
                </a:lnTo>
                <a:lnTo>
                  <a:pt x="387481" y="23036"/>
                </a:lnTo>
                <a:lnTo>
                  <a:pt x="379703" y="25875"/>
                </a:lnTo>
                <a:lnTo>
                  <a:pt x="374174" y="29914"/>
                </a:lnTo>
                <a:lnTo>
                  <a:pt x="370414" y="32325"/>
                </a:lnTo>
                <a:lnTo>
                  <a:pt x="366002" y="34885"/>
                </a:lnTo>
                <a:lnTo>
                  <a:pt x="361156" y="37544"/>
                </a:lnTo>
                <a:lnTo>
                  <a:pt x="356972" y="40269"/>
                </a:lnTo>
                <a:lnTo>
                  <a:pt x="353231" y="43038"/>
                </a:lnTo>
                <a:lnTo>
                  <a:pt x="349784" y="45837"/>
                </a:lnTo>
                <a:lnTo>
                  <a:pt x="346534" y="48655"/>
                </a:lnTo>
                <a:lnTo>
                  <a:pt x="343414" y="51486"/>
                </a:lnTo>
                <a:lnTo>
                  <a:pt x="337408" y="57172"/>
                </a:lnTo>
                <a:lnTo>
                  <a:pt x="322919" y="71439"/>
                </a:lnTo>
                <a:lnTo>
                  <a:pt x="321003" y="74296"/>
                </a:lnTo>
                <a:lnTo>
                  <a:pt x="319727" y="77153"/>
                </a:lnTo>
                <a:lnTo>
                  <a:pt x="318875" y="80010"/>
                </a:lnTo>
                <a:lnTo>
                  <a:pt x="317355" y="82867"/>
                </a:lnTo>
                <a:lnTo>
                  <a:pt x="315390" y="85725"/>
                </a:lnTo>
                <a:lnTo>
                  <a:pt x="313127" y="88582"/>
                </a:lnTo>
                <a:lnTo>
                  <a:pt x="312570" y="91439"/>
                </a:lnTo>
                <a:lnTo>
                  <a:pt x="313152" y="94297"/>
                </a:lnTo>
                <a:lnTo>
                  <a:pt x="314492" y="97154"/>
                </a:lnTo>
                <a:lnTo>
                  <a:pt x="315386" y="100012"/>
                </a:lnTo>
                <a:lnTo>
                  <a:pt x="315982" y="102869"/>
                </a:lnTo>
                <a:lnTo>
                  <a:pt x="316379" y="105726"/>
                </a:lnTo>
                <a:lnTo>
                  <a:pt x="317596" y="107631"/>
                </a:lnTo>
                <a:lnTo>
                  <a:pt x="319360" y="108902"/>
                </a:lnTo>
                <a:lnTo>
                  <a:pt x="321488" y="109748"/>
                </a:lnTo>
                <a:lnTo>
                  <a:pt x="326393" y="113229"/>
                </a:lnTo>
                <a:lnTo>
                  <a:pt x="329035" y="115491"/>
                </a:lnTo>
                <a:lnTo>
                  <a:pt x="331748" y="116999"/>
                </a:lnTo>
                <a:lnTo>
                  <a:pt x="337303" y="118674"/>
                </a:lnTo>
                <a:lnTo>
                  <a:pt x="354332" y="119896"/>
                </a:lnTo>
                <a:lnTo>
                  <a:pt x="362580" y="117422"/>
                </a:lnTo>
                <a:lnTo>
                  <a:pt x="372597" y="114100"/>
                </a:lnTo>
                <a:lnTo>
                  <a:pt x="387993" y="111277"/>
                </a:lnTo>
                <a:lnTo>
                  <a:pt x="395639" y="107241"/>
                </a:lnTo>
                <a:lnTo>
                  <a:pt x="399963" y="104831"/>
                </a:lnTo>
                <a:lnTo>
                  <a:pt x="409849" y="99614"/>
                </a:lnTo>
                <a:lnTo>
                  <a:pt x="414199" y="96889"/>
                </a:lnTo>
                <a:lnTo>
                  <a:pt x="418052" y="94120"/>
                </a:lnTo>
                <a:lnTo>
                  <a:pt x="421573" y="91321"/>
                </a:lnTo>
                <a:lnTo>
                  <a:pt x="425826" y="88503"/>
                </a:lnTo>
                <a:lnTo>
                  <a:pt x="430566" y="85672"/>
                </a:lnTo>
                <a:lnTo>
                  <a:pt x="435631" y="82832"/>
                </a:lnTo>
                <a:lnTo>
                  <a:pt x="439960" y="79033"/>
                </a:lnTo>
                <a:lnTo>
                  <a:pt x="443798" y="74596"/>
                </a:lnTo>
                <a:lnTo>
                  <a:pt x="447310" y="69733"/>
                </a:lnTo>
                <a:lnTo>
                  <a:pt x="450603" y="65538"/>
                </a:lnTo>
                <a:lnTo>
                  <a:pt x="453751" y="61789"/>
                </a:lnTo>
                <a:lnTo>
                  <a:pt x="456803" y="58337"/>
                </a:lnTo>
                <a:lnTo>
                  <a:pt x="462733" y="51963"/>
                </a:lnTo>
                <a:lnTo>
                  <a:pt x="465648" y="48929"/>
                </a:lnTo>
                <a:lnTo>
                  <a:pt x="467591" y="45954"/>
                </a:lnTo>
                <a:lnTo>
                  <a:pt x="468887" y="43018"/>
                </a:lnTo>
                <a:lnTo>
                  <a:pt x="469751" y="40108"/>
                </a:lnTo>
                <a:lnTo>
                  <a:pt x="471279" y="37217"/>
                </a:lnTo>
                <a:lnTo>
                  <a:pt x="473250" y="34336"/>
                </a:lnTo>
                <a:lnTo>
                  <a:pt x="478707" y="27419"/>
                </a:lnTo>
                <a:lnTo>
                  <a:pt x="479453" y="23933"/>
                </a:lnTo>
                <a:lnTo>
                  <a:pt x="480047" y="17179"/>
                </a:lnTo>
                <a:lnTo>
                  <a:pt x="480050" y="37544"/>
                </a:lnTo>
                <a:lnTo>
                  <a:pt x="479098" y="40269"/>
                </a:lnTo>
                <a:lnTo>
                  <a:pt x="477510" y="43038"/>
                </a:lnTo>
                <a:lnTo>
                  <a:pt x="475500" y="45837"/>
                </a:lnTo>
                <a:lnTo>
                  <a:pt x="474159" y="49607"/>
                </a:lnTo>
                <a:lnTo>
                  <a:pt x="473265" y="54026"/>
                </a:lnTo>
                <a:lnTo>
                  <a:pt x="472670" y="58877"/>
                </a:lnTo>
                <a:lnTo>
                  <a:pt x="472272" y="63064"/>
                </a:lnTo>
                <a:lnTo>
                  <a:pt x="472008" y="66807"/>
                </a:lnTo>
                <a:lnTo>
                  <a:pt x="471831" y="70255"/>
                </a:lnTo>
                <a:lnTo>
                  <a:pt x="471635" y="76627"/>
                </a:lnTo>
                <a:lnTo>
                  <a:pt x="471583" y="79659"/>
                </a:lnTo>
                <a:lnTo>
                  <a:pt x="472500" y="82633"/>
                </a:lnTo>
                <a:lnTo>
                  <a:pt x="474064" y="85569"/>
                </a:lnTo>
                <a:lnTo>
                  <a:pt x="476060" y="88478"/>
                </a:lnTo>
                <a:lnTo>
                  <a:pt x="477390" y="91370"/>
                </a:lnTo>
                <a:lnTo>
                  <a:pt x="478277" y="94250"/>
                </a:lnTo>
                <a:lnTo>
                  <a:pt x="478868" y="97123"/>
                </a:lnTo>
                <a:lnTo>
                  <a:pt x="479262" y="99992"/>
                </a:lnTo>
                <a:lnTo>
                  <a:pt x="479525" y="102856"/>
                </a:lnTo>
                <a:lnTo>
                  <a:pt x="479700" y="105718"/>
                </a:lnTo>
                <a:lnTo>
                  <a:pt x="480769" y="107626"/>
                </a:lnTo>
                <a:lnTo>
                  <a:pt x="482435" y="108898"/>
                </a:lnTo>
                <a:lnTo>
                  <a:pt x="484497" y="109746"/>
                </a:lnTo>
                <a:lnTo>
                  <a:pt x="485873" y="111264"/>
                </a:lnTo>
                <a:lnTo>
                  <a:pt x="486789" y="113228"/>
                </a:lnTo>
                <a:lnTo>
                  <a:pt x="487401" y="115490"/>
                </a:lnTo>
                <a:lnTo>
                  <a:pt x="488760" y="116998"/>
                </a:lnTo>
                <a:lnTo>
                  <a:pt x="490620" y="118003"/>
                </a:lnTo>
                <a:lnTo>
                  <a:pt x="495225" y="119121"/>
                </a:lnTo>
                <a:lnTo>
                  <a:pt x="500447" y="119617"/>
                </a:lnTo>
                <a:lnTo>
                  <a:pt x="503173" y="120701"/>
                </a:lnTo>
                <a:lnTo>
                  <a:pt x="508742" y="124447"/>
                </a:lnTo>
                <a:lnTo>
                  <a:pt x="514392" y="126747"/>
                </a:lnTo>
                <a:lnTo>
                  <a:pt x="522928" y="128041"/>
                </a:lnTo>
                <a:lnTo>
                  <a:pt x="525781" y="128223"/>
                </a:lnTo>
                <a:lnTo>
                  <a:pt x="534030" y="125885"/>
                </a:lnTo>
                <a:lnTo>
                  <a:pt x="543094" y="122623"/>
                </a:lnTo>
                <a:lnTo>
                  <a:pt x="550297" y="121174"/>
                </a:lnTo>
                <a:lnTo>
                  <a:pt x="556674" y="117990"/>
                </a:lnTo>
                <a:lnTo>
                  <a:pt x="563635" y="113400"/>
                </a:lnTo>
                <a:lnTo>
                  <a:pt x="568159" y="110842"/>
                </a:lnTo>
                <a:lnTo>
                  <a:pt x="573079" y="108184"/>
                </a:lnTo>
                <a:lnTo>
                  <a:pt x="577312" y="105460"/>
                </a:lnTo>
                <a:lnTo>
                  <a:pt x="581087" y="102691"/>
                </a:lnTo>
                <a:lnTo>
                  <a:pt x="584555" y="99893"/>
                </a:lnTo>
                <a:lnTo>
                  <a:pt x="587820" y="97075"/>
                </a:lnTo>
                <a:lnTo>
                  <a:pt x="590950" y="94244"/>
                </a:lnTo>
                <a:lnTo>
                  <a:pt x="593988" y="91404"/>
                </a:lnTo>
                <a:lnTo>
                  <a:pt x="596966" y="87605"/>
                </a:lnTo>
                <a:lnTo>
                  <a:pt x="599904" y="83168"/>
                </a:lnTo>
                <a:lnTo>
                  <a:pt x="602816" y="78305"/>
                </a:lnTo>
                <a:lnTo>
                  <a:pt x="605709" y="74111"/>
                </a:lnTo>
                <a:lnTo>
                  <a:pt x="608590" y="70362"/>
                </a:lnTo>
                <a:lnTo>
                  <a:pt x="611464" y="66910"/>
                </a:lnTo>
                <a:lnTo>
                  <a:pt x="614332" y="63657"/>
                </a:lnTo>
                <a:lnTo>
                  <a:pt x="620059" y="57501"/>
                </a:lnTo>
                <a:lnTo>
                  <a:pt x="621967" y="54526"/>
                </a:lnTo>
                <a:lnTo>
                  <a:pt x="623239" y="51591"/>
                </a:lnTo>
                <a:lnTo>
                  <a:pt x="624087" y="48681"/>
                </a:lnTo>
                <a:lnTo>
                  <a:pt x="625605" y="45789"/>
                </a:lnTo>
                <a:lnTo>
                  <a:pt x="627569" y="42908"/>
                </a:lnTo>
                <a:lnTo>
                  <a:pt x="629831" y="40035"/>
                </a:lnTo>
                <a:lnTo>
                  <a:pt x="631339" y="37167"/>
                </a:lnTo>
                <a:lnTo>
                  <a:pt x="632345" y="34303"/>
                </a:lnTo>
                <a:lnTo>
                  <a:pt x="633015" y="31441"/>
                </a:lnTo>
                <a:lnTo>
                  <a:pt x="633462" y="28580"/>
                </a:lnTo>
                <a:lnTo>
                  <a:pt x="633760" y="25721"/>
                </a:lnTo>
                <a:lnTo>
                  <a:pt x="633958" y="22862"/>
                </a:lnTo>
                <a:lnTo>
                  <a:pt x="635043" y="20956"/>
                </a:lnTo>
                <a:lnTo>
                  <a:pt x="636719" y="19686"/>
                </a:lnTo>
                <a:lnTo>
                  <a:pt x="641701" y="17646"/>
                </a:lnTo>
                <a:lnTo>
                  <a:pt x="642110" y="16526"/>
                </a:lnTo>
                <a:lnTo>
                  <a:pt x="642565" y="12742"/>
                </a:lnTo>
                <a:lnTo>
                  <a:pt x="642820" y="9807"/>
                </a:lnTo>
                <a:lnTo>
                  <a:pt x="642896" y="13488"/>
                </a:lnTo>
                <a:lnTo>
                  <a:pt x="641954" y="14707"/>
                </a:lnTo>
                <a:lnTo>
                  <a:pt x="640374" y="15520"/>
                </a:lnTo>
                <a:lnTo>
                  <a:pt x="638368" y="16061"/>
                </a:lnTo>
                <a:lnTo>
                  <a:pt x="637030" y="18327"/>
                </a:lnTo>
                <a:lnTo>
                  <a:pt x="636139" y="21743"/>
                </a:lnTo>
                <a:lnTo>
                  <a:pt x="635544" y="25925"/>
                </a:lnTo>
                <a:lnTo>
                  <a:pt x="635148" y="29665"/>
                </a:lnTo>
                <a:lnTo>
                  <a:pt x="634884" y="33112"/>
                </a:lnTo>
                <a:lnTo>
                  <a:pt x="634708" y="36362"/>
                </a:lnTo>
                <a:lnTo>
                  <a:pt x="634512" y="42513"/>
                </a:lnTo>
                <a:lnTo>
                  <a:pt x="634402" y="53871"/>
                </a:lnTo>
                <a:lnTo>
                  <a:pt x="634355" y="154291"/>
                </a:lnTo>
                <a:lnTo>
                  <a:pt x="638906" y="149749"/>
                </a:lnTo>
                <a:lnTo>
                  <a:pt x="640247" y="147458"/>
                </a:lnTo>
                <a:lnTo>
                  <a:pt x="641141" y="144977"/>
                </a:lnTo>
                <a:lnTo>
                  <a:pt x="641736" y="142371"/>
                </a:lnTo>
                <a:lnTo>
                  <a:pt x="642134" y="139682"/>
                </a:lnTo>
                <a:lnTo>
                  <a:pt x="642398" y="136936"/>
                </a:lnTo>
                <a:lnTo>
                  <a:pt x="642575" y="134153"/>
                </a:lnTo>
                <a:lnTo>
                  <a:pt x="643645" y="131345"/>
                </a:lnTo>
                <a:lnTo>
                  <a:pt x="645311" y="128520"/>
                </a:lnTo>
                <a:lnTo>
                  <a:pt x="647374" y="125685"/>
                </a:lnTo>
                <a:lnTo>
                  <a:pt x="648750" y="121890"/>
                </a:lnTo>
                <a:lnTo>
                  <a:pt x="649667" y="117454"/>
                </a:lnTo>
                <a:lnTo>
                  <a:pt x="650278" y="112593"/>
                </a:lnTo>
                <a:lnTo>
                  <a:pt x="651638" y="108399"/>
                </a:lnTo>
                <a:lnTo>
                  <a:pt x="653497" y="104651"/>
                </a:lnTo>
                <a:lnTo>
                  <a:pt x="655689" y="101200"/>
                </a:lnTo>
                <a:lnTo>
                  <a:pt x="659055" y="96993"/>
                </a:lnTo>
                <a:lnTo>
                  <a:pt x="663205" y="92285"/>
                </a:lnTo>
                <a:lnTo>
                  <a:pt x="671942" y="82925"/>
                </a:lnTo>
                <a:lnTo>
                  <a:pt x="679001" y="75590"/>
                </a:lnTo>
                <a:lnTo>
                  <a:pt x="681264" y="72301"/>
                </a:lnTo>
                <a:lnTo>
                  <a:pt x="682773" y="69155"/>
                </a:lnTo>
                <a:lnTo>
                  <a:pt x="683779" y="66106"/>
                </a:lnTo>
                <a:lnTo>
                  <a:pt x="686354" y="63120"/>
                </a:lnTo>
                <a:lnTo>
                  <a:pt x="689976" y="60177"/>
                </a:lnTo>
                <a:lnTo>
                  <a:pt x="694296" y="57263"/>
                </a:lnTo>
                <a:lnTo>
                  <a:pt x="698128" y="54367"/>
                </a:lnTo>
                <a:lnTo>
                  <a:pt x="701636" y="51485"/>
                </a:lnTo>
                <a:lnTo>
                  <a:pt x="704926" y="48610"/>
                </a:lnTo>
                <a:lnTo>
                  <a:pt x="708073" y="45741"/>
                </a:lnTo>
                <a:lnTo>
                  <a:pt x="714109" y="40014"/>
                </a:lnTo>
                <a:lnTo>
                  <a:pt x="722862" y="31435"/>
                </a:lnTo>
                <a:lnTo>
                  <a:pt x="726697" y="29529"/>
                </a:lnTo>
                <a:lnTo>
                  <a:pt x="740244" y="25893"/>
                </a:lnTo>
                <a:lnTo>
                  <a:pt x="747457" y="21668"/>
                </a:lnTo>
                <a:lnTo>
                  <a:pt x="753838" y="19155"/>
                </a:lnTo>
                <a:lnTo>
                  <a:pt x="761144" y="17541"/>
                </a:lnTo>
                <a:lnTo>
                  <a:pt x="762696" y="18362"/>
                </a:lnTo>
                <a:lnTo>
                  <a:pt x="768479" y="23114"/>
                </a:lnTo>
                <a:lnTo>
                  <a:pt x="770166" y="24560"/>
                </a:lnTo>
                <a:lnTo>
                  <a:pt x="770616" y="25898"/>
                </a:lnTo>
                <a:lnTo>
                  <a:pt x="771116" y="29925"/>
                </a:lnTo>
                <a:lnTo>
                  <a:pt x="771249" y="32332"/>
                </a:lnTo>
                <a:lnTo>
                  <a:pt x="771397" y="37547"/>
                </a:lnTo>
                <a:lnTo>
                  <a:pt x="771513" y="73507"/>
                </a:lnTo>
                <a:lnTo>
                  <a:pt x="771515" y="79659"/>
                </a:lnTo>
                <a:lnTo>
                  <a:pt x="772467" y="82633"/>
                </a:lnTo>
                <a:lnTo>
                  <a:pt x="774055" y="85569"/>
                </a:lnTo>
                <a:lnTo>
                  <a:pt x="776066" y="88478"/>
                </a:lnTo>
                <a:lnTo>
                  <a:pt x="778359" y="91370"/>
                </a:lnTo>
                <a:lnTo>
                  <a:pt x="780840" y="94250"/>
                </a:lnTo>
                <a:lnTo>
                  <a:pt x="783447" y="97123"/>
                </a:lnTo>
                <a:lnTo>
                  <a:pt x="788883" y="102856"/>
                </a:lnTo>
                <a:lnTo>
                  <a:pt x="808676" y="122871"/>
                </a:lnTo>
                <a:lnTo>
                  <a:pt x="812482" y="125729"/>
                </a:lnTo>
                <a:lnTo>
                  <a:pt x="816924" y="128586"/>
                </a:lnTo>
                <a:lnTo>
                  <a:pt x="821790" y="131444"/>
                </a:lnTo>
                <a:lnTo>
                  <a:pt x="832277" y="134619"/>
                </a:lnTo>
                <a:lnTo>
                  <a:pt x="837741" y="135465"/>
                </a:lnTo>
                <a:lnTo>
                  <a:pt x="846351" y="138946"/>
                </a:lnTo>
                <a:lnTo>
                  <a:pt x="849981" y="141208"/>
                </a:lnTo>
                <a:lnTo>
                  <a:pt x="861634" y="143721"/>
                </a:lnTo>
                <a:lnTo>
                  <a:pt x="892885" y="145467"/>
                </a:lnTo>
                <a:lnTo>
                  <a:pt x="923778" y="145716"/>
                </a:lnTo>
                <a:lnTo>
                  <a:pt x="927316" y="145722"/>
                </a:lnTo>
                <a:lnTo>
                  <a:pt x="936328" y="143187"/>
                </a:lnTo>
                <a:lnTo>
                  <a:pt x="945730" y="139838"/>
                </a:lnTo>
                <a:lnTo>
                  <a:pt x="953084" y="138350"/>
                </a:lnTo>
                <a:lnTo>
                  <a:pt x="959528" y="135148"/>
                </a:lnTo>
                <a:lnTo>
                  <a:pt x="965566" y="130551"/>
                </a:lnTo>
                <a:lnTo>
                  <a:pt x="968510" y="127991"/>
                </a:lnTo>
                <a:lnTo>
                  <a:pt x="971425" y="125332"/>
                </a:lnTo>
                <a:lnTo>
                  <a:pt x="974321" y="123559"/>
                </a:lnTo>
                <a:lnTo>
                  <a:pt x="980079" y="121590"/>
                </a:lnTo>
                <a:lnTo>
                  <a:pt x="981995" y="120112"/>
                </a:lnTo>
                <a:lnTo>
                  <a:pt x="983273" y="118174"/>
                </a:lnTo>
                <a:lnTo>
                  <a:pt x="984125" y="115930"/>
                </a:lnTo>
                <a:lnTo>
                  <a:pt x="985645" y="113482"/>
                </a:lnTo>
                <a:lnTo>
                  <a:pt x="987611" y="110896"/>
                </a:lnTo>
                <a:lnTo>
                  <a:pt x="993059" y="104455"/>
                </a:lnTo>
                <a:lnTo>
                  <a:pt x="993804" y="101034"/>
                </a:lnTo>
                <a:lnTo>
                  <a:pt x="994003" y="98788"/>
                </a:lnTo>
                <a:lnTo>
                  <a:pt x="995088" y="97291"/>
                </a:lnTo>
                <a:lnTo>
                  <a:pt x="996764" y="96293"/>
                </a:lnTo>
                <a:lnTo>
                  <a:pt x="1002973" y="9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10"/>
          <p:cNvSpPr/>
          <p:nvPr/>
        </p:nvSpPr>
        <p:spPr>
          <a:xfrm>
            <a:off x="1417319" y="4877752"/>
            <a:ext cx="94299" cy="274321"/>
          </a:xfrm>
          <a:custGeom>
            <a:avLst/>
            <a:gdLst/>
            <a:ahLst/>
            <a:cxnLst/>
            <a:rect l="0" t="0" r="0" b="0"/>
            <a:pathLst>
              <a:path w="94299" h="274321">
                <a:moveTo>
                  <a:pt x="0" y="0"/>
                </a:moveTo>
                <a:lnTo>
                  <a:pt x="7381" y="0"/>
                </a:lnTo>
                <a:lnTo>
                  <a:pt x="7779" y="953"/>
                </a:lnTo>
                <a:lnTo>
                  <a:pt x="8468" y="7381"/>
                </a:lnTo>
                <a:lnTo>
                  <a:pt x="11066" y="10583"/>
                </a:lnTo>
                <a:lnTo>
                  <a:pt x="13093" y="12770"/>
                </a:lnTo>
                <a:lnTo>
                  <a:pt x="20495" y="20400"/>
                </a:lnTo>
                <a:lnTo>
                  <a:pt x="22236" y="24077"/>
                </a:lnTo>
                <a:lnTo>
                  <a:pt x="23397" y="28434"/>
                </a:lnTo>
                <a:lnTo>
                  <a:pt x="24171" y="33243"/>
                </a:lnTo>
                <a:lnTo>
                  <a:pt x="24686" y="38355"/>
                </a:lnTo>
                <a:lnTo>
                  <a:pt x="25030" y="43668"/>
                </a:lnTo>
                <a:lnTo>
                  <a:pt x="25260" y="49115"/>
                </a:lnTo>
                <a:lnTo>
                  <a:pt x="25514" y="60246"/>
                </a:lnTo>
                <a:lnTo>
                  <a:pt x="25678" y="82915"/>
                </a:lnTo>
                <a:lnTo>
                  <a:pt x="26644" y="89567"/>
                </a:lnTo>
                <a:lnTo>
                  <a:pt x="28240" y="96859"/>
                </a:lnTo>
                <a:lnTo>
                  <a:pt x="30257" y="104577"/>
                </a:lnTo>
                <a:lnTo>
                  <a:pt x="31601" y="111628"/>
                </a:lnTo>
                <a:lnTo>
                  <a:pt x="32498" y="118234"/>
                </a:lnTo>
                <a:lnTo>
                  <a:pt x="33095" y="124543"/>
                </a:lnTo>
                <a:lnTo>
                  <a:pt x="34446" y="131606"/>
                </a:lnTo>
                <a:lnTo>
                  <a:pt x="36299" y="139172"/>
                </a:lnTo>
                <a:lnTo>
                  <a:pt x="38487" y="147074"/>
                </a:lnTo>
                <a:lnTo>
                  <a:pt x="39946" y="154247"/>
                </a:lnTo>
                <a:lnTo>
                  <a:pt x="40918" y="160934"/>
                </a:lnTo>
                <a:lnTo>
                  <a:pt x="41566" y="167297"/>
                </a:lnTo>
                <a:lnTo>
                  <a:pt x="43904" y="173443"/>
                </a:lnTo>
                <a:lnTo>
                  <a:pt x="47367" y="179447"/>
                </a:lnTo>
                <a:lnTo>
                  <a:pt x="51580" y="185354"/>
                </a:lnTo>
                <a:lnTo>
                  <a:pt x="54390" y="191197"/>
                </a:lnTo>
                <a:lnTo>
                  <a:pt x="56262" y="196997"/>
                </a:lnTo>
                <a:lnTo>
                  <a:pt x="57511" y="202769"/>
                </a:lnTo>
                <a:lnTo>
                  <a:pt x="58343" y="208522"/>
                </a:lnTo>
                <a:lnTo>
                  <a:pt x="58898" y="214262"/>
                </a:lnTo>
                <a:lnTo>
                  <a:pt x="59268" y="219994"/>
                </a:lnTo>
                <a:lnTo>
                  <a:pt x="60467" y="225720"/>
                </a:lnTo>
                <a:lnTo>
                  <a:pt x="62219" y="231442"/>
                </a:lnTo>
                <a:lnTo>
                  <a:pt x="64340" y="237163"/>
                </a:lnTo>
                <a:lnTo>
                  <a:pt x="65753" y="241928"/>
                </a:lnTo>
                <a:lnTo>
                  <a:pt x="67324" y="249764"/>
                </a:lnTo>
                <a:lnTo>
                  <a:pt x="69648" y="253187"/>
                </a:lnTo>
                <a:lnTo>
                  <a:pt x="73102" y="256421"/>
                </a:lnTo>
                <a:lnTo>
                  <a:pt x="83232" y="263905"/>
                </a:lnTo>
                <a:lnTo>
                  <a:pt x="84063" y="265472"/>
                </a:lnTo>
                <a:lnTo>
                  <a:pt x="84987" y="269753"/>
                </a:lnTo>
                <a:lnTo>
                  <a:pt x="86185" y="271275"/>
                </a:lnTo>
                <a:lnTo>
                  <a:pt x="87937" y="272290"/>
                </a:lnTo>
                <a:lnTo>
                  <a:pt x="94298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11"/>
          <p:cNvSpPr/>
          <p:nvPr/>
        </p:nvSpPr>
        <p:spPr>
          <a:xfrm>
            <a:off x="1434817" y="4852045"/>
            <a:ext cx="333347" cy="291306"/>
          </a:xfrm>
          <a:custGeom>
            <a:avLst/>
            <a:gdLst/>
            <a:ahLst/>
            <a:cxnLst/>
            <a:rect l="0" t="0" r="0" b="0"/>
            <a:pathLst>
              <a:path w="333347" h="291306">
                <a:moveTo>
                  <a:pt x="8220" y="34280"/>
                </a:moveTo>
                <a:lnTo>
                  <a:pt x="8220" y="21261"/>
                </a:lnTo>
                <a:lnTo>
                  <a:pt x="7267" y="18933"/>
                </a:lnTo>
                <a:lnTo>
                  <a:pt x="839" y="10116"/>
                </a:lnTo>
                <a:lnTo>
                  <a:pt x="177" y="6713"/>
                </a:lnTo>
                <a:lnTo>
                  <a:pt x="0" y="4472"/>
                </a:lnTo>
                <a:lnTo>
                  <a:pt x="835" y="2978"/>
                </a:lnTo>
                <a:lnTo>
                  <a:pt x="2344" y="1981"/>
                </a:lnTo>
                <a:lnTo>
                  <a:pt x="6561" y="875"/>
                </a:lnTo>
                <a:lnTo>
                  <a:pt x="14290" y="252"/>
                </a:lnTo>
                <a:lnTo>
                  <a:pt x="23565" y="68"/>
                </a:lnTo>
                <a:lnTo>
                  <a:pt x="48740" y="0"/>
                </a:lnTo>
                <a:lnTo>
                  <a:pt x="54284" y="949"/>
                </a:lnTo>
                <a:lnTo>
                  <a:pt x="59884" y="2534"/>
                </a:lnTo>
                <a:lnTo>
                  <a:pt x="65523" y="4543"/>
                </a:lnTo>
                <a:lnTo>
                  <a:pt x="71187" y="5883"/>
                </a:lnTo>
                <a:lnTo>
                  <a:pt x="76868" y="6776"/>
                </a:lnTo>
                <a:lnTo>
                  <a:pt x="82560" y="7372"/>
                </a:lnTo>
                <a:lnTo>
                  <a:pt x="89213" y="8721"/>
                </a:lnTo>
                <a:lnTo>
                  <a:pt x="96505" y="10573"/>
                </a:lnTo>
                <a:lnTo>
                  <a:pt x="104224" y="12760"/>
                </a:lnTo>
                <a:lnTo>
                  <a:pt x="111275" y="15171"/>
                </a:lnTo>
                <a:lnTo>
                  <a:pt x="117881" y="17731"/>
                </a:lnTo>
                <a:lnTo>
                  <a:pt x="124190" y="20390"/>
                </a:lnTo>
                <a:lnTo>
                  <a:pt x="130301" y="23115"/>
                </a:lnTo>
                <a:lnTo>
                  <a:pt x="142170" y="28683"/>
                </a:lnTo>
                <a:lnTo>
                  <a:pt x="159563" y="37172"/>
                </a:lnTo>
                <a:lnTo>
                  <a:pt x="168511" y="42868"/>
                </a:lnTo>
                <a:lnTo>
                  <a:pt x="178904" y="51429"/>
                </a:lnTo>
                <a:lnTo>
                  <a:pt x="188015" y="59998"/>
                </a:lnTo>
                <a:lnTo>
                  <a:pt x="193857" y="66665"/>
                </a:lnTo>
                <a:lnTo>
                  <a:pt x="196748" y="71110"/>
                </a:lnTo>
                <a:lnTo>
                  <a:pt x="199628" y="75978"/>
                </a:lnTo>
                <a:lnTo>
                  <a:pt x="200595" y="80176"/>
                </a:lnTo>
                <a:lnTo>
                  <a:pt x="200288" y="83927"/>
                </a:lnTo>
                <a:lnTo>
                  <a:pt x="199130" y="87381"/>
                </a:lnTo>
                <a:lnTo>
                  <a:pt x="195304" y="93758"/>
                </a:lnTo>
                <a:lnTo>
                  <a:pt x="187795" y="102702"/>
                </a:lnTo>
                <a:lnTo>
                  <a:pt x="185087" y="105613"/>
                </a:lnTo>
                <a:lnTo>
                  <a:pt x="176997" y="111386"/>
                </a:lnTo>
                <a:lnTo>
                  <a:pt x="168005" y="117126"/>
                </a:lnTo>
                <a:lnTo>
                  <a:pt x="160833" y="122853"/>
                </a:lnTo>
                <a:lnTo>
                  <a:pt x="156634" y="124761"/>
                </a:lnTo>
                <a:lnTo>
                  <a:pt x="146889" y="126881"/>
                </a:lnTo>
                <a:lnTo>
                  <a:pt x="138748" y="127823"/>
                </a:lnTo>
                <a:lnTo>
                  <a:pt x="135244" y="128074"/>
                </a:lnTo>
                <a:lnTo>
                  <a:pt x="131955" y="129195"/>
                </a:lnTo>
                <a:lnTo>
                  <a:pt x="125761" y="132979"/>
                </a:lnTo>
                <a:lnTo>
                  <a:pt x="117293" y="135296"/>
                </a:lnTo>
                <a:lnTo>
                  <a:pt x="108132" y="136326"/>
                </a:lnTo>
                <a:lnTo>
                  <a:pt x="100885" y="136783"/>
                </a:lnTo>
                <a:lnTo>
                  <a:pt x="91450" y="137041"/>
                </a:lnTo>
                <a:lnTo>
                  <a:pt x="81355" y="137140"/>
                </a:lnTo>
                <a:lnTo>
                  <a:pt x="79837" y="136190"/>
                </a:lnTo>
                <a:lnTo>
                  <a:pt x="78825" y="134605"/>
                </a:lnTo>
                <a:lnTo>
                  <a:pt x="76918" y="128930"/>
                </a:lnTo>
                <a:lnTo>
                  <a:pt x="81386" y="128682"/>
                </a:lnTo>
                <a:lnTo>
                  <a:pt x="83667" y="127694"/>
                </a:lnTo>
                <a:lnTo>
                  <a:pt x="91429" y="122707"/>
                </a:lnTo>
                <a:lnTo>
                  <a:pt x="96954" y="121205"/>
                </a:lnTo>
                <a:lnTo>
                  <a:pt x="105125" y="120538"/>
                </a:lnTo>
                <a:lnTo>
                  <a:pt x="109971" y="120360"/>
                </a:lnTo>
                <a:lnTo>
                  <a:pt x="115106" y="121194"/>
                </a:lnTo>
                <a:lnTo>
                  <a:pt x="120435" y="122703"/>
                </a:lnTo>
                <a:lnTo>
                  <a:pt x="132388" y="126919"/>
                </a:lnTo>
                <a:lnTo>
                  <a:pt x="222581" y="157166"/>
                </a:lnTo>
                <a:lnTo>
                  <a:pt x="230185" y="160971"/>
                </a:lnTo>
                <a:lnTo>
                  <a:pt x="237159" y="165414"/>
                </a:lnTo>
                <a:lnTo>
                  <a:pt x="243713" y="170280"/>
                </a:lnTo>
                <a:lnTo>
                  <a:pt x="249988" y="174476"/>
                </a:lnTo>
                <a:lnTo>
                  <a:pt x="256076" y="178227"/>
                </a:lnTo>
                <a:lnTo>
                  <a:pt x="262040" y="181679"/>
                </a:lnTo>
                <a:lnTo>
                  <a:pt x="276286" y="190596"/>
                </a:lnTo>
                <a:lnTo>
                  <a:pt x="284086" y="195640"/>
                </a:lnTo>
                <a:lnTo>
                  <a:pt x="290238" y="199956"/>
                </a:lnTo>
                <a:lnTo>
                  <a:pt x="299614" y="207291"/>
                </a:lnTo>
                <a:lnTo>
                  <a:pt x="309496" y="216266"/>
                </a:lnTo>
                <a:lnTo>
                  <a:pt x="326811" y="233000"/>
                </a:lnTo>
                <a:lnTo>
                  <a:pt x="329199" y="237244"/>
                </a:lnTo>
                <a:lnTo>
                  <a:pt x="330791" y="241980"/>
                </a:lnTo>
                <a:lnTo>
                  <a:pt x="331852" y="247041"/>
                </a:lnTo>
                <a:lnTo>
                  <a:pt x="333032" y="255205"/>
                </a:lnTo>
                <a:lnTo>
                  <a:pt x="333346" y="258716"/>
                </a:lnTo>
                <a:lnTo>
                  <a:pt x="332603" y="262009"/>
                </a:lnTo>
                <a:lnTo>
                  <a:pt x="329238" y="268208"/>
                </a:lnTo>
                <a:lnTo>
                  <a:pt x="321988" y="277052"/>
                </a:lnTo>
                <a:lnTo>
                  <a:pt x="314042" y="282831"/>
                </a:lnTo>
                <a:lnTo>
                  <a:pt x="309256" y="285705"/>
                </a:lnTo>
                <a:lnTo>
                  <a:pt x="298859" y="288900"/>
                </a:lnTo>
                <a:lnTo>
                  <a:pt x="293419" y="289751"/>
                </a:lnTo>
                <a:lnTo>
                  <a:pt x="287888" y="290319"/>
                </a:lnTo>
                <a:lnTo>
                  <a:pt x="282295" y="290698"/>
                </a:lnTo>
                <a:lnTo>
                  <a:pt x="276662" y="290949"/>
                </a:lnTo>
                <a:lnTo>
                  <a:pt x="262782" y="291230"/>
                </a:lnTo>
                <a:lnTo>
                  <a:pt x="255081" y="291305"/>
                </a:lnTo>
                <a:lnTo>
                  <a:pt x="246136" y="290402"/>
                </a:lnTo>
                <a:lnTo>
                  <a:pt x="236363" y="288848"/>
                </a:lnTo>
                <a:lnTo>
                  <a:pt x="226038" y="286860"/>
                </a:lnTo>
                <a:lnTo>
                  <a:pt x="216297" y="284581"/>
                </a:lnTo>
                <a:lnTo>
                  <a:pt x="206946" y="282110"/>
                </a:lnTo>
                <a:lnTo>
                  <a:pt x="197854" y="279510"/>
                </a:lnTo>
                <a:lnTo>
                  <a:pt x="188935" y="277777"/>
                </a:lnTo>
                <a:lnTo>
                  <a:pt x="180132" y="276621"/>
                </a:lnTo>
                <a:lnTo>
                  <a:pt x="171405" y="275850"/>
                </a:lnTo>
                <a:lnTo>
                  <a:pt x="163683" y="274384"/>
                </a:lnTo>
                <a:lnTo>
                  <a:pt x="156629" y="272455"/>
                </a:lnTo>
                <a:lnTo>
                  <a:pt x="150022" y="270215"/>
                </a:lnTo>
                <a:lnTo>
                  <a:pt x="143712" y="267770"/>
                </a:lnTo>
                <a:lnTo>
                  <a:pt x="137601" y="265188"/>
                </a:lnTo>
                <a:lnTo>
                  <a:pt x="131621" y="262513"/>
                </a:lnTo>
                <a:lnTo>
                  <a:pt x="124777" y="260730"/>
                </a:lnTo>
                <a:lnTo>
                  <a:pt x="117357" y="259542"/>
                </a:lnTo>
                <a:lnTo>
                  <a:pt x="109553" y="258750"/>
                </a:lnTo>
                <a:lnTo>
                  <a:pt x="103398" y="257269"/>
                </a:lnTo>
                <a:lnTo>
                  <a:pt x="94019" y="253084"/>
                </a:lnTo>
                <a:lnTo>
                  <a:pt x="78833" y="245372"/>
                </a:lnTo>
                <a:lnTo>
                  <a:pt x="73393" y="243588"/>
                </a:lnTo>
                <a:lnTo>
                  <a:pt x="67861" y="242399"/>
                </a:lnTo>
                <a:lnTo>
                  <a:pt x="51082" y="2400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12"/>
          <p:cNvSpPr/>
          <p:nvPr/>
        </p:nvSpPr>
        <p:spPr>
          <a:xfrm>
            <a:off x="782954" y="4972050"/>
            <a:ext cx="102871" cy="34291"/>
          </a:xfrm>
          <a:custGeom>
            <a:avLst/>
            <a:gdLst/>
            <a:ahLst/>
            <a:cxnLst/>
            <a:rect l="0" t="0" r="0" b="0"/>
            <a:pathLst>
              <a:path w="102871" h="34291">
                <a:moveTo>
                  <a:pt x="102870" y="0"/>
                </a:moveTo>
                <a:lnTo>
                  <a:pt x="91840" y="0"/>
                </a:lnTo>
                <a:lnTo>
                  <a:pt x="92659" y="0"/>
                </a:lnTo>
                <a:lnTo>
                  <a:pt x="93206" y="953"/>
                </a:lnTo>
                <a:lnTo>
                  <a:pt x="93570" y="2540"/>
                </a:lnTo>
                <a:lnTo>
                  <a:pt x="93813" y="4551"/>
                </a:lnTo>
                <a:lnTo>
                  <a:pt x="93022" y="5891"/>
                </a:lnTo>
                <a:lnTo>
                  <a:pt x="91542" y="6785"/>
                </a:lnTo>
                <a:lnTo>
                  <a:pt x="86066" y="8468"/>
                </a:lnTo>
                <a:lnTo>
                  <a:pt x="83337" y="8525"/>
                </a:lnTo>
                <a:lnTo>
                  <a:pt x="57033" y="8571"/>
                </a:lnTo>
                <a:lnTo>
                  <a:pt x="55167" y="9525"/>
                </a:lnTo>
                <a:lnTo>
                  <a:pt x="53923" y="11112"/>
                </a:lnTo>
                <a:lnTo>
                  <a:pt x="53094" y="13123"/>
                </a:lnTo>
                <a:lnTo>
                  <a:pt x="51589" y="14464"/>
                </a:lnTo>
                <a:lnTo>
                  <a:pt x="49633" y="15357"/>
                </a:lnTo>
                <a:lnTo>
                  <a:pt x="47376" y="15953"/>
                </a:lnTo>
                <a:lnTo>
                  <a:pt x="44919" y="16350"/>
                </a:lnTo>
                <a:lnTo>
                  <a:pt x="42329" y="16615"/>
                </a:lnTo>
                <a:lnTo>
                  <a:pt x="39649" y="16791"/>
                </a:lnTo>
                <a:lnTo>
                  <a:pt x="36911" y="16909"/>
                </a:lnTo>
                <a:lnTo>
                  <a:pt x="31327" y="17040"/>
                </a:lnTo>
                <a:lnTo>
                  <a:pt x="28505" y="18027"/>
                </a:lnTo>
                <a:lnTo>
                  <a:pt x="25671" y="19638"/>
                </a:lnTo>
                <a:lnTo>
                  <a:pt x="18830" y="24516"/>
                </a:lnTo>
                <a:lnTo>
                  <a:pt x="17316" y="24917"/>
                </a:lnTo>
                <a:lnTo>
                  <a:pt x="15354" y="25183"/>
                </a:lnTo>
                <a:lnTo>
                  <a:pt x="8970" y="25686"/>
                </a:lnTo>
                <a:lnTo>
                  <a:pt x="7885" y="26649"/>
                </a:lnTo>
                <a:lnTo>
                  <a:pt x="0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13"/>
          <p:cNvSpPr/>
          <p:nvPr/>
        </p:nvSpPr>
        <p:spPr>
          <a:xfrm>
            <a:off x="1991677" y="5014912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0"/>
                </a:moveTo>
                <a:lnTo>
                  <a:pt x="45733" y="0"/>
                </a:lnTo>
                <a:lnTo>
                  <a:pt x="48586" y="953"/>
                </a:lnTo>
                <a:lnTo>
                  <a:pt x="51441" y="2540"/>
                </a:lnTo>
                <a:lnTo>
                  <a:pt x="54296" y="4551"/>
                </a:lnTo>
                <a:lnTo>
                  <a:pt x="58105" y="5892"/>
                </a:lnTo>
                <a:lnTo>
                  <a:pt x="62549" y="6785"/>
                </a:lnTo>
                <a:lnTo>
                  <a:pt x="67417" y="7381"/>
                </a:lnTo>
                <a:lnTo>
                  <a:pt x="72567" y="7778"/>
                </a:lnTo>
                <a:lnTo>
                  <a:pt x="77906" y="8043"/>
                </a:lnTo>
                <a:lnTo>
                  <a:pt x="88917" y="8337"/>
                </a:lnTo>
                <a:lnTo>
                  <a:pt x="17145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14"/>
          <p:cNvSpPr/>
          <p:nvPr/>
        </p:nvSpPr>
        <p:spPr>
          <a:xfrm>
            <a:off x="1983104" y="5066347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0"/>
                </a:moveTo>
                <a:lnTo>
                  <a:pt x="7381" y="0"/>
                </a:lnTo>
                <a:lnTo>
                  <a:pt x="8731" y="953"/>
                </a:lnTo>
                <a:lnTo>
                  <a:pt x="10583" y="2540"/>
                </a:lnTo>
                <a:lnTo>
                  <a:pt x="12771" y="4551"/>
                </a:lnTo>
                <a:lnTo>
                  <a:pt x="15181" y="5892"/>
                </a:lnTo>
                <a:lnTo>
                  <a:pt x="17741" y="6785"/>
                </a:lnTo>
                <a:lnTo>
                  <a:pt x="20400" y="7381"/>
                </a:lnTo>
                <a:lnTo>
                  <a:pt x="25030" y="7778"/>
                </a:lnTo>
                <a:lnTo>
                  <a:pt x="30975" y="8043"/>
                </a:lnTo>
                <a:lnTo>
                  <a:pt x="50453" y="8416"/>
                </a:lnTo>
                <a:lnTo>
                  <a:pt x="56496" y="8468"/>
                </a:lnTo>
                <a:lnTo>
                  <a:pt x="62429" y="9455"/>
                </a:lnTo>
                <a:lnTo>
                  <a:pt x="68289" y="11066"/>
                </a:lnTo>
                <a:lnTo>
                  <a:pt x="74101" y="13093"/>
                </a:lnTo>
                <a:lnTo>
                  <a:pt x="80833" y="14444"/>
                </a:lnTo>
                <a:lnTo>
                  <a:pt x="88179" y="15344"/>
                </a:lnTo>
                <a:lnTo>
                  <a:pt x="95934" y="15944"/>
                </a:lnTo>
                <a:lnTo>
                  <a:pt x="103961" y="16345"/>
                </a:lnTo>
                <a:lnTo>
                  <a:pt x="120500" y="16789"/>
                </a:lnTo>
                <a:lnTo>
                  <a:pt x="141326" y="17040"/>
                </a:lnTo>
                <a:lnTo>
                  <a:pt x="147558" y="18027"/>
                </a:lnTo>
                <a:lnTo>
                  <a:pt x="153617" y="19638"/>
                </a:lnTo>
                <a:lnTo>
                  <a:pt x="159561" y="21665"/>
                </a:lnTo>
                <a:lnTo>
                  <a:pt x="165429" y="23015"/>
                </a:lnTo>
                <a:lnTo>
                  <a:pt x="171246" y="23917"/>
                </a:lnTo>
                <a:lnTo>
                  <a:pt x="177029" y="24517"/>
                </a:lnTo>
                <a:lnTo>
                  <a:pt x="181837" y="24917"/>
                </a:lnTo>
                <a:lnTo>
                  <a:pt x="185995" y="25184"/>
                </a:lnTo>
                <a:lnTo>
                  <a:pt x="193155" y="25480"/>
                </a:lnTo>
                <a:lnTo>
                  <a:pt x="205740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15"/>
          <p:cNvSpPr/>
          <p:nvPr/>
        </p:nvSpPr>
        <p:spPr>
          <a:xfrm>
            <a:off x="2403182" y="4877752"/>
            <a:ext cx="188171" cy="179908"/>
          </a:xfrm>
          <a:custGeom>
            <a:avLst/>
            <a:gdLst/>
            <a:ahLst/>
            <a:cxnLst/>
            <a:rect l="0" t="0" r="0" b="0"/>
            <a:pathLst>
              <a:path w="188171" h="179908">
                <a:moveTo>
                  <a:pt x="17120" y="0"/>
                </a:moveTo>
                <a:lnTo>
                  <a:pt x="24501" y="0"/>
                </a:lnTo>
                <a:lnTo>
                  <a:pt x="24898" y="953"/>
                </a:lnTo>
                <a:lnTo>
                  <a:pt x="25340" y="4551"/>
                </a:lnTo>
                <a:lnTo>
                  <a:pt x="25536" y="9325"/>
                </a:lnTo>
                <a:lnTo>
                  <a:pt x="25588" y="11932"/>
                </a:lnTo>
                <a:lnTo>
                  <a:pt x="24670" y="14622"/>
                </a:lnTo>
                <a:lnTo>
                  <a:pt x="21111" y="20151"/>
                </a:lnTo>
                <a:lnTo>
                  <a:pt x="19780" y="22959"/>
                </a:lnTo>
                <a:lnTo>
                  <a:pt x="18894" y="25783"/>
                </a:lnTo>
                <a:lnTo>
                  <a:pt x="18302" y="28619"/>
                </a:lnTo>
                <a:lnTo>
                  <a:pt x="17908" y="32414"/>
                </a:lnTo>
                <a:lnTo>
                  <a:pt x="17646" y="36850"/>
                </a:lnTo>
                <a:lnTo>
                  <a:pt x="17353" y="46857"/>
                </a:lnTo>
                <a:lnTo>
                  <a:pt x="17224" y="57656"/>
                </a:lnTo>
                <a:lnTo>
                  <a:pt x="16237" y="63202"/>
                </a:lnTo>
                <a:lnTo>
                  <a:pt x="14626" y="68805"/>
                </a:lnTo>
                <a:lnTo>
                  <a:pt x="12600" y="74445"/>
                </a:lnTo>
                <a:lnTo>
                  <a:pt x="11249" y="79158"/>
                </a:lnTo>
                <a:lnTo>
                  <a:pt x="10349" y="83252"/>
                </a:lnTo>
                <a:lnTo>
                  <a:pt x="9748" y="86934"/>
                </a:lnTo>
                <a:lnTo>
                  <a:pt x="8395" y="91293"/>
                </a:lnTo>
                <a:lnTo>
                  <a:pt x="6541" y="96105"/>
                </a:lnTo>
                <a:lnTo>
                  <a:pt x="4353" y="101218"/>
                </a:lnTo>
                <a:lnTo>
                  <a:pt x="3846" y="105578"/>
                </a:lnTo>
                <a:lnTo>
                  <a:pt x="4460" y="109438"/>
                </a:lnTo>
                <a:lnTo>
                  <a:pt x="5823" y="112963"/>
                </a:lnTo>
                <a:lnTo>
                  <a:pt x="5779" y="117219"/>
                </a:lnTo>
                <a:lnTo>
                  <a:pt x="4796" y="121961"/>
                </a:lnTo>
                <a:lnTo>
                  <a:pt x="3189" y="127027"/>
                </a:lnTo>
                <a:lnTo>
                  <a:pt x="2118" y="131358"/>
                </a:lnTo>
                <a:lnTo>
                  <a:pt x="1404" y="135197"/>
                </a:lnTo>
                <a:lnTo>
                  <a:pt x="928" y="138708"/>
                </a:lnTo>
                <a:lnTo>
                  <a:pt x="610" y="142002"/>
                </a:lnTo>
                <a:lnTo>
                  <a:pt x="398" y="145151"/>
                </a:lnTo>
                <a:lnTo>
                  <a:pt x="0" y="153769"/>
                </a:lnTo>
                <a:lnTo>
                  <a:pt x="4533" y="158697"/>
                </a:lnTo>
                <a:lnTo>
                  <a:pt x="8443" y="162769"/>
                </a:lnTo>
                <a:lnTo>
                  <a:pt x="13067" y="158295"/>
                </a:lnTo>
                <a:lnTo>
                  <a:pt x="21315" y="150105"/>
                </a:lnTo>
                <a:lnTo>
                  <a:pt x="22774" y="147695"/>
                </a:lnTo>
                <a:lnTo>
                  <a:pt x="24395" y="142477"/>
                </a:lnTo>
                <a:lnTo>
                  <a:pt x="27656" y="136983"/>
                </a:lnTo>
                <a:lnTo>
                  <a:pt x="32280" y="131367"/>
                </a:lnTo>
                <a:lnTo>
                  <a:pt x="34847" y="128535"/>
                </a:lnTo>
                <a:lnTo>
                  <a:pt x="37510" y="125695"/>
                </a:lnTo>
                <a:lnTo>
                  <a:pt x="41191" y="122849"/>
                </a:lnTo>
                <a:lnTo>
                  <a:pt x="45550" y="119999"/>
                </a:lnTo>
                <a:lnTo>
                  <a:pt x="50361" y="117147"/>
                </a:lnTo>
                <a:lnTo>
                  <a:pt x="54521" y="115246"/>
                </a:lnTo>
                <a:lnTo>
                  <a:pt x="58246" y="113978"/>
                </a:lnTo>
                <a:lnTo>
                  <a:pt x="61682" y="113133"/>
                </a:lnTo>
                <a:lnTo>
                  <a:pt x="65878" y="111617"/>
                </a:lnTo>
                <a:lnTo>
                  <a:pt x="70581" y="109654"/>
                </a:lnTo>
                <a:lnTo>
                  <a:pt x="75620" y="107393"/>
                </a:lnTo>
                <a:lnTo>
                  <a:pt x="79933" y="105885"/>
                </a:lnTo>
                <a:lnTo>
                  <a:pt x="83760" y="104880"/>
                </a:lnTo>
                <a:lnTo>
                  <a:pt x="87264" y="104210"/>
                </a:lnTo>
                <a:lnTo>
                  <a:pt x="91505" y="103764"/>
                </a:lnTo>
                <a:lnTo>
                  <a:pt x="96238" y="103466"/>
                </a:lnTo>
                <a:lnTo>
                  <a:pt x="108419" y="102988"/>
                </a:lnTo>
                <a:lnTo>
                  <a:pt x="115080" y="102905"/>
                </a:lnTo>
                <a:lnTo>
                  <a:pt x="127637" y="102881"/>
                </a:lnTo>
                <a:lnTo>
                  <a:pt x="131755" y="103830"/>
                </a:lnTo>
                <a:lnTo>
                  <a:pt x="135454" y="105415"/>
                </a:lnTo>
                <a:lnTo>
                  <a:pt x="138871" y="107424"/>
                </a:lnTo>
                <a:lnTo>
                  <a:pt x="143055" y="108764"/>
                </a:lnTo>
                <a:lnTo>
                  <a:pt x="147749" y="109657"/>
                </a:lnTo>
                <a:lnTo>
                  <a:pt x="152784" y="110252"/>
                </a:lnTo>
                <a:lnTo>
                  <a:pt x="157093" y="111601"/>
                </a:lnTo>
                <a:lnTo>
                  <a:pt x="160918" y="113453"/>
                </a:lnTo>
                <a:lnTo>
                  <a:pt x="164420" y="115641"/>
                </a:lnTo>
                <a:lnTo>
                  <a:pt x="167707" y="118051"/>
                </a:lnTo>
                <a:lnTo>
                  <a:pt x="170852" y="120611"/>
                </a:lnTo>
                <a:lnTo>
                  <a:pt x="173900" y="123270"/>
                </a:lnTo>
                <a:lnTo>
                  <a:pt x="175933" y="125995"/>
                </a:lnTo>
                <a:lnTo>
                  <a:pt x="178191" y="131563"/>
                </a:lnTo>
                <a:lnTo>
                  <a:pt x="179745" y="134381"/>
                </a:lnTo>
                <a:lnTo>
                  <a:pt x="181735" y="137212"/>
                </a:lnTo>
                <a:lnTo>
                  <a:pt x="184013" y="140052"/>
                </a:lnTo>
                <a:lnTo>
                  <a:pt x="185532" y="142898"/>
                </a:lnTo>
                <a:lnTo>
                  <a:pt x="186545" y="145748"/>
                </a:lnTo>
                <a:lnTo>
                  <a:pt x="187220" y="148601"/>
                </a:lnTo>
                <a:lnTo>
                  <a:pt x="187670" y="151454"/>
                </a:lnTo>
                <a:lnTo>
                  <a:pt x="187970" y="154310"/>
                </a:lnTo>
                <a:lnTo>
                  <a:pt x="188170" y="157165"/>
                </a:lnTo>
                <a:lnTo>
                  <a:pt x="187351" y="159070"/>
                </a:lnTo>
                <a:lnTo>
                  <a:pt x="185852" y="160339"/>
                </a:lnTo>
                <a:lnTo>
                  <a:pt x="183901" y="161186"/>
                </a:lnTo>
                <a:lnTo>
                  <a:pt x="179192" y="164665"/>
                </a:lnTo>
                <a:lnTo>
                  <a:pt x="176603" y="166927"/>
                </a:lnTo>
                <a:lnTo>
                  <a:pt x="173925" y="168435"/>
                </a:lnTo>
                <a:lnTo>
                  <a:pt x="168408" y="170110"/>
                </a:lnTo>
                <a:lnTo>
                  <a:pt x="162782" y="173394"/>
                </a:lnTo>
                <a:lnTo>
                  <a:pt x="159948" y="175604"/>
                </a:lnTo>
                <a:lnTo>
                  <a:pt x="156154" y="177077"/>
                </a:lnTo>
                <a:lnTo>
                  <a:pt x="151719" y="178059"/>
                </a:lnTo>
                <a:lnTo>
                  <a:pt x="146858" y="178714"/>
                </a:lnTo>
                <a:lnTo>
                  <a:pt x="141712" y="179150"/>
                </a:lnTo>
                <a:lnTo>
                  <a:pt x="136376" y="179441"/>
                </a:lnTo>
                <a:lnTo>
                  <a:pt x="122305" y="179850"/>
                </a:lnTo>
                <a:lnTo>
                  <a:pt x="118676" y="179907"/>
                </a:lnTo>
                <a:lnTo>
                  <a:pt x="114351" y="178993"/>
                </a:lnTo>
                <a:lnTo>
                  <a:pt x="109563" y="177432"/>
                </a:lnTo>
                <a:lnTo>
                  <a:pt x="104466" y="175438"/>
                </a:lnTo>
                <a:lnTo>
                  <a:pt x="98211" y="174109"/>
                </a:lnTo>
                <a:lnTo>
                  <a:pt x="91183" y="173222"/>
                </a:lnTo>
                <a:lnTo>
                  <a:pt x="77659" y="172238"/>
                </a:lnTo>
                <a:lnTo>
                  <a:pt x="68474" y="171800"/>
                </a:lnTo>
                <a:lnTo>
                  <a:pt x="61216" y="171606"/>
                </a:lnTo>
                <a:lnTo>
                  <a:pt x="57948" y="171554"/>
                </a:lnTo>
                <a:lnTo>
                  <a:pt x="54816" y="170567"/>
                </a:lnTo>
                <a:lnTo>
                  <a:pt x="51776" y="168957"/>
                </a:lnTo>
                <a:lnTo>
                  <a:pt x="48796" y="166930"/>
                </a:lnTo>
                <a:lnTo>
                  <a:pt x="42946" y="164678"/>
                </a:lnTo>
                <a:lnTo>
                  <a:pt x="34416" y="162909"/>
                </a:lnTo>
                <a:lnTo>
                  <a:pt x="34310" y="158336"/>
                </a:lnTo>
                <a:lnTo>
                  <a:pt x="34265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16"/>
          <p:cNvSpPr/>
          <p:nvPr/>
        </p:nvSpPr>
        <p:spPr>
          <a:xfrm>
            <a:off x="2591752" y="4963477"/>
            <a:ext cx="274321" cy="197169"/>
          </a:xfrm>
          <a:custGeom>
            <a:avLst/>
            <a:gdLst/>
            <a:ahLst/>
            <a:cxnLst/>
            <a:rect l="0" t="0" r="0" b="0"/>
            <a:pathLst>
              <a:path w="274321" h="197169">
                <a:moveTo>
                  <a:pt x="274320" y="0"/>
                </a:moveTo>
                <a:lnTo>
                  <a:pt x="274320" y="4551"/>
                </a:lnTo>
                <a:lnTo>
                  <a:pt x="273367" y="6844"/>
                </a:lnTo>
                <a:lnTo>
                  <a:pt x="269769" y="11932"/>
                </a:lnTo>
                <a:lnTo>
                  <a:pt x="268428" y="14622"/>
                </a:lnTo>
                <a:lnTo>
                  <a:pt x="266939" y="20151"/>
                </a:lnTo>
                <a:lnTo>
                  <a:pt x="263737" y="25783"/>
                </a:lnTo>
                <a:lnTo>
                  <a:pt x="259139" y="31462"/>
                </a:lnTo>
                <a:lnTo>
                  <a:pt x="253921" y="37161"/>
                </a:lnTo>
                <a:lnTo>
                  <a:pt x="245886" y="42868"/>
                </a:lnTo>
                <a:lnTo>
                  <a:pt x="241077" y="45724"/>
                </a:lnTo>
                <a:lnTo>
                  <a:pt x="235965" y="48581"/>
                </a:lnTo>
                <a:lnTo>
                  <a:pt x="225206" y="54294"/>
                </a:lnTo>
                <a:lnTo>
                  <a:pt x="208438" y="62865"/>
                </a:lnTo>
                <a:lnTo>
                  <a:pt x="202777" y="66676"/>
                </a:lnTo>
                <a:lnTo>
                  <a:pt x="197097" y="71120"/>
                </a:lnTo>
                <a:lnTo>
                  <a:pt x="191406" y="75989"/>
                </a:lnTo>
                <a:lnTo>
                  <a:pt x="184753" y="80187"/>
                </a:lnTo>
                <a:lnTo>
                  <a:pt x="177462" y="83938"/>
                </a:lnTo>
                <a:lnTo>
                  <a:pt x="162692" y="90646"/>
                </a:lnTo>
                <a:lnTo>
                  <a:pt x="143667" y="99777"/>
                </a:lnTo>
                <a:lnTo>
                  <a:pt x="131797" y="105623"/>
                </a:lnTo>
                <a:lnTo>
                  <a:pt x="125012" y="108516"/>
                </a:lnTo>
                <a:lnTo>
                  <a:pt x="117631" y="111396"/>
                </a:lnTo>
                <a:lnTo>
                  <a:pt x="109853" y="114269"/>
                </a:lnTo>
                <a:lnTo>
                  <a:pt x="102763" y="118089"/>
                </a:lnTo>
                <a:lnTo>
                  <a:pt x="96131" y="122541"/>
                </a:lnTo>
                <a:lnTo>
                  <a:pt x="89805" y="127414"/>
                </a:lnTo>
                <a:lnTo>
                  <a:pt x="83682" y="131615"/>
                </a:lnTo>
                <a:lnTo>
                  <a:pt x="77696" y="135369"/>
                </a:lnTo>
                <a:lnTo>
                  <a:pt x="71800" y="138823"/>
                </a:lnTo>
                <a:lnTo>
                  <a:pt x="65964" y="142079"/>
                </a:lnTo>
                <a:lnTo>
                  <a:pt x="54400" y="148236"/>
                </a:lnTo>
                <a:lnTo>
                  <a:pt x="49602" y="151212"/>
                </a:lnTo>
                <a:lnTo>
                  <a:pt x="41730" y="157058"/>
                </a:lnTo>
                <a:lnTo>
                  <a:pt x="35057" y="162831"/>
                </a:lnTo>
                <a:lnTo>
                  <a:pt x="28916" y="168572"/>
                </a:lnTo>
                <a:lnTo>
                  <a:pt x="23011" y="174298"/>
                </a:lnTo>
                <a:lnTo>
                  <a:pt x="20104" y="176206"/>
                </a:lnTo>
                <a:lnTo>
                  <a:pt x="14332" y="178327"/>
                </a:lnTo>
                <a:lnTo>
                  <a:pt x="12412" y="179845"/>
                </a:lnTo>
                <a:lnTo>
                  <a:pt x="11133" y="181809"/>
                </a:lnTo>
                <a:lnTo>
                  <a:pt x="9078" y="187255"/>
                </a:lnTo>
                <a:lnTo>
                  <a:pt x="8722" y="192749"/>
                </a:lnTo>
                <a:lnTo>
                  <a:pt x="7720" y="194222"/>
                </a:lnTo>
                <a:lnTo>
                  <a:pt x="6099" y="195204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17"/>
          <p:cNvSpPr/>
          <p:nvPr/>
        </p:nvSpPr>
        <p:spPr>
          <a:xfrm>
            <a:off x="2591752" y="516064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18"/>
          <p:cNvSpPr/>
          <p:nvPr/>
        </p:nvSpPr>
        <p:spPr>
          <a:xfrm>
            <a:off x="2771895" y="5075025"/>
            <a:ext cx="368498" cy="137021"/>
          </a:xfrm>
          <a:custGeom>
            <a:avLst/>
            <a:gdLst/>
            <a:ahLst/>
            <a:cxnLst/>
            <a:rect l="0" t="0" r="0" b="0"/>
            <a:pathLst>
              <a:path w="368498" h="137021">
                <a:moveTo>
                  <a:pt x="119894" y="17040"/>
                </a:moveTo>
                <a:lnTo>
                  <a:pt x="111675" y="8820"/>
                </a:lnTo>
                <a:lnTo>
                  <a:pt x="106876" y="8572"/>
                </a:lnTo>
                <a:lnTo>
                  <a:pt x="104548" y="7584"/>
                </a:lnTo>
                <a:lnTo>
                  <a:pt x="99421" y="3947"/>
                </a:lnTo>
                <a:lnTo>
                  <a:pt x="96721" y="2596"/>
                </a:lnTo>
                <a:lnTo>
                  <a:pt x="87257" y="250"/>
                </a:lnTo>
                <a:lnTo>
                  <a:pt x="76992" y="0"/>
                </a:lnTo>
                <a:lnTo>
                  <a:pt x="73195" y="917"/>
                </a:lnTo>
                <a:lnTo>
                  <a:pt x="66437" y="4476"/>
                </a:lnTo>
                <a:lnTo>
                  <a:pt x="60258" y="6694"/>
                </a:lnTo>
                <a:lnTo>
                  <a:pt x="57277" y="7285"/>
                </a:lnTo>
                <a:lnTo>
                  <a:pt x="51425" y="10482"/>
                </a:lnTo>
                <a:lnTo>
                  <a:pt x="48530" y="12668"/>
                </a:lnTo>
                <a:lnTo>
                  <a:pt x="45648" y="15077"/>
                </a:lnTo>
                <a:lnTo>
                  <a:pt x="42775" y="17637"/>
                </a:lnTo>
                <a:lnTo>
                  <a:pt x="39906" y="20295"/>
                </a:lnTo>
                <a:lnTo>
                  <a:pt x="36089" y="23020"/>
                </a:lnTo>
                <a:lnTo>
                  <a:pt x="31639" y="25789"/>
                </a:lnTo>
                <a:lnTo>
                  <a:pt x="26768" y="28588"/>
                </a:lnTo>
                <a:lnTo>
                  <a:pt x="22567" y="31406"/>
                </a:lnTo>
                <a:lnTo>
                  <a:pt x="18815" y="34237"/>
                </a:lnTo>
                <a:lnTo>
                  <a:pt x="15361" y="37077"/>
                </a:lnTo>
                <a:lnTo>
                  <a:pt x="13058" y="39923"/>
                </a:lnTo>
                <a:lnTo>
                  <a:pt x="11522" y="42773"/>
                </a:lnTo>
                <a:lnTo>
                  <a:pt x="10499" y="45626"/>
                </a:lnTo>
                <a:lnTo>
                  <a:pt x="8864" y="48479"/>
                </a:lnTo>
                <a:lnTo>
                  <a:pt x="6822" y="51334"/>
                </a:lnTo>
                <a:lnTo>
                  <a:pt x="4508" y="54190"/>
                </a:lnTo>
                <a:lnTo>
                  <a:pt x="2965" y="57047"/>
                </a:lnTo>
                <a:lnTo>
                  <a:pt x="1937" y="59904"/>
                </a:lnTo>
                <a:lnTo>
                  <a:pt x="1251" y="62761"/>
                </a:lnTo>
                <a:lnTo>
                  <a:pt x="794" y="65618"/>
                </a:lnTo>
                <a:lnTo>
                  <a:pt x="489" y="68475"/>
                </a:lnTo>
                <a:lnTo>
                  <a:pt x="286" y="71332"/>
                </a:lnTo>
                <a:lnTo>
                  <a:pt x="150" y="74190"/>
                </a:lnTo>
                <a:lnTo>
                  <a:pt x="0" y="79904"/>
                </a:lnTo>
                <a:lnTo>
                  <a:pt x="912" y="82762"/>
                </a:lnTo>
                <a:lnTo>
                  <a:pt x="2473" y="85620"/>
                </a:lnTo>
                <a:lnTo>
                  <a:pt x="7271" y="92499"/>
                </a:lnTo>
                <a:lnTo>
                  <a:pt x="10467" y="95979"/>
                </a:lnTo>
                <a:lnTo>
                  <a:pt x="12653" y="98241"/>
                </a:lnTo>
                <a:lnTo>
                  <a:pt x="15063" y="99749"/>
                </a:lnTo>
                <a:lnTo>
                  <a:pt x="20280" y="101424"/>
                </a:lnTo>
                <a:lnTo>
                  <a:pt x="31391" y="102500"/>
                </a:lnTo>
                <a:lnTo>
                  <a:pt x="42758" y="102712"/>
                </a:lnTo>
                <a:lnTo>
                  <a:pt x="58726" y="102755"/>
                </a:lnTo>
                <a:lnTo>
                  <a:pt x="62923" y="101805"/>
                </a:lnTo>
                <a:lnTo>
                  <a:pt x="73381" y="96871"/>
                </a:lnTo>
                <a:lnTo>
                  <a:pt x="79537" y="95383"/>
                </a:lnTo>
                <a:lnTo>
                  <a:pt x="85448" y="92181"/>
                </a:lnTo>
                <a:lnTo>
                  <a:pt x="88357" y="89994"/>
                </a:lnTo>
                <a:lnTo>
                  <a:pt x="91250" y="87584"/>
                </a:lnTo>
                <a:lnTo>
                  <a:pt x="94131" y="85024"/>
                </a:lnTo>
                <a:lnTo>
                  <a:pt x="99871" y="79640"/>
                </a:lnTo>
                <a:lnTo>
                  <a:pt x="105598" y="74072"/>
                </a:lnTo>
                <a:lnTo>
                  <a:pt x="109411" y="71254"/>
                </a:lnTo>
                <a:lnTo>
                  <a:pt x="113858" y="68422"/>
                </a:lnTo>
                <a:lnTo>
                  <a:pt x="118728" y="65582"/>
                </a:lnTo>
                <a:lnTo>
                  <a:pt x="121974" y="62736"/>
                </a:lnTo>
                <a:lnTo>
                  <a:pt x="124138" y="59887"/>
                </a:lnTo>
                <a:lnTo>
                  <a:pt x="125581" y="57034"/>
                </a:lnTo>
                <a:lnTo>
                  <a:pt x="127496" y="54180"/>
                </a:lnTo>
                <a:lnTo>
                  <a:pt x="129724" y="51325"/>
                </a:lnTo>
                <a:lnTo>
                  <a:pt x="135594" y="44449"/>
                </a:lnTo>
                <a:lnTo>
                  <a:pt x="138937" y="40969"/>
                </a:lnTo>
                <a:lnTo>
                  <a:pt x="144294" y="35525"/>
                </a:lnTo>
                <a:lnTo>
                  <a:pt x="145686" y="35078"/>
                </a:lnTo>
                <a:lnTo>
                  <a:pt x="153797" y="34220"/>
                </a:lnTo>
                <a:lnTo>
                  <a:pt x="146770" y="34188"/>
                </a:lnTo>
                <a:lnTo>
                  <a:pt x="146384" y="35139"/>
                </a:lnTo>
                <a:lnTo>
                  <a:pt x="145955" y="38736"/>
                </a:lnTo>
                <a:lnTo>
                  <a:pt x="145841" y="41029"/>
                </a:lnTo>
                <a:lnTo>
                  <a:pt x="145714" y="46117"/>
                </a:lnTo>
                <a:lnTo>
                  <a:pt x="146632" y="49759"/>
                </a:lnTo>
                <a:lnTo>
                  <a:pt x="148197" y="54093"/>
                </a:lnTo>
                <a:lnTo>
                  <a:pt x="150193" y="58886"/>
                </a:lnTo>
                <a:lnTo>
                  <a:pt x="151523" y="63035"/>
                </a:lnTo>
                <a:lnTo>
                  <a:pt x="152410" y="66753"/>
                </a:lnTo>
                <a:lnTo>
                  <a:pt x="153002" y="70184"/>
                </a:lnTo>
                <a:lnTo>
                  <a:pt x="153396" y="73425"/>
                </a:lnTo>
                <a:lnTo>
                  <a:pt x="153659" y="76537"/>
                </a:lnTo>
                <a:lnTo>
                  <a:pt x="153834" y="79564"/>
                </a:lnTo>
                <a:lnTo>
                  <a:pt x="154903" y="82535"/>
                </a:lnTo>
                <a:lnTo>
                  <a:pt x="156569" y="85468"/>
                </a:lnTo>
                <a:lnTo>
                  <a:pt x="158632" y="88376"/>
                </a:lnTo>
                <a:lnTo>
                  <a:pt x="160959" y="92220"/>
                </a:lnTo>
                <a:lnTo>
                  <a:pt x="163464" y="96688"/>
                </a:lnTo>
                <a:lnTo>
                  <a:pt x="166085" y="101571"/>
                </a:lnTo>
                <a:lnTo>
                  <a:pt x="167834" y="105778"/>
                </a:lnTo>
                <a:lnTo>
                  <a:pt x="168999" y="109537"/>
                </a:lnTo>
                <a:lnTo>
                  <a:pt x="169776" y="112994"/>
                </a:lnTo>
                <a:lnTo>
                  <a:pt x="171246" y="116252"/>
                </a:lnTo>
                <a:lnTo>
                  <a:pt x="173179" y="119376"/>
                </a:lnTo>
                <a:lnTo>
                  <a:pt x="175420" y="122412"/>
                </a:lnTo>
                <a:lnTo>
                  <a:pt x="178819" y="124435"/>
                </a:lnTo>
                <a:lnTo>
                  <a:pt x="187675" y="126683"/>
                </a:lnTo>
                <a:lnTo>
                  <a:pt x="195422" y="130223"/>
                </a:lnTo>
                <a:lnTo>
                  <a:pt x="198821" y="132500"/>
                </a:lnTo>
                <a:lnTo>
                  <a:pt x="205138" y="135030"/>
                </a:lnTo>
                <a:lnTo>
                  <a:pt x="214049" y="136455"/>
                </a:lnTo>
                <a:lnTo>
                  <a:pt x="225262" y="136877"/>
                </a:lnTo>
                <a:lnTo>
                  <a:pt x="241567" y="137020"/>
                </a:lnTo>
                <a:lnTo>
                  <a:pt x="250489" y="134499"/>
                </a:lnTo>
                <a:lnTo>
                  <a:pt x="259851" y="131156"/>
                </a:lnTo>
                <a:lnTo>
                  <a:pt x="267187" y="129670"/>
                </a:lnTo>
                <a:lnTo>
                  <a:pt x="276163" y="126470"/>
                </a:lnTo>
                <a:lnTo>
                  <a:pt x="285550" y="122825"/>
                </a:lnTo>
                <a:lnTo>
                  <a:pt x="292896" y="121206"/>
                </a:lnTo>
                <a:lnTo>
                  <a:pt x="299337" y="117946"/>
                </a:lnTo>
                <a:lnTo>
                  <a:pt x="302388" y="115743"/>
                </a:lnTo>
                <a:lnTo>
                  <a:pt x="308318" y="113295"/>
                </a:lnTo>
                <a:lnTo>
                  <a:pt x="315081" y="111255"/>
                </a:lnTo>
                <a:lnTo>
                  <a:pt x="324436" y="107173"/>
                </a:lnTo>
                <a:lnTo>
                  <a:pt x="332404" y="104724"/>
                </a:lnTo>
                <a:lnTo>
                  <a:pt x="335863" y="104071"/>
                </a:lnTo>
                <a:lnTo>
                  <a:pt x="338169" y="102683"/>
                </a:lnTo>
                <a:lnTo>
                  <a:pt x="339705" y="100805"/>
                </a:lnTo>
                <a:lnTo>
                  <a:pt x="340730" y="98601"/>
                </a:lnTo>
                <a:lnTo>
                  <a:pt x="342366" y="97131"/>
                </a:lnTo>
                <a:lnTo>
                  <a:pt x="344409" y="96151"/>
                </a:lnTo>
                <a:lnTo>
                  <a:pt x="346723" y="95498"/>
                </a:lnTo>
                <a:lnTo>
                  <a:pt x="351835" y="92233"/>
                </a:lnTo>
                <a:lnTo>
                  <a:pt x="358327" y="86926"/>
                </a:lnTo>
                <a:lnTo>
                  <a:pt x="361754" y="86201"/>
                </a:lnTo>
                <a:lnTo>
                  <a:pt x="368497" y="856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19"/>
          <p:cNvSpPr/>
          <p:nvPr/>
        </p:nvSpPr>
        <p:spPr>
          <a:xfrm>
            <a:off x="2908935" y="2331720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8572"/>
                </a:moveTo>
                <a:lnTo>
                  <a:pt x="4938" y="8572"/>
                </a:lnTo>
                <a:lnTo>
                  <a:pt x="2830" y="8572"/>
                </a:lnTo>
                <a:lnTo>
                  <a:pt x="122485" y="8572"/>
                </a:lnTo>
                <a:lnTo>
                  <a:pt x="125471" y="7619"/>
                </a:lnTo>
                <a:lnTo>
                  <a:pt x="128415" y="6032"/>
                </a:lnTo>
                <a:lnTo>
                  <a:pt x="131330" y="4021"/>
                </a:lnTo>
                <a:lnTo>
                  <a:pt x="134225" y="2681"/>
                </a:lnTo>
                <a:lnTo>
                  <a:pt x="137108" y="1787"/>
                </a:lnTo>
                <a:lnTo>
                  <a:pt x="139983" y="1191"/>
                </a:lnTo>
                <a:lnTo>
                  <a:pt x="142852" y="794"/>
                </a:lnTo>
                <a:lnTo>
                  <a:pt x="145717" y="529"/>
                </a:lnTo>
                <a:lnTo>
                  <a:pt x="148579" y="352"/>
                </a:lnTo>
                <a:lnTo>
                  <a:pt x="154300" y="157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20"/>
          <p:cNvSpPr/>
          <p:nvPr/>
        </p:nvSpPr>
        <p:spPr>
          <a:xfrm>
            <a:off x="2943225" y="2426122"/>
            <a:ext cx="128588" cy="8468"/>
          </a:xfrm>
          <a:custGeom>
            <a:avLst/>
            <a:gdLst/>
            <a:ahLst/>
            <a:cxnLst/>
            <a:rect l="0" t="0" r="0" b="0"/>
            <a:pathLst>
              <a:path w="128588" h="8468">
                <a:moveTo>
                  <a:pt x="0" y="8467"/>
                </a:moveTo>
                <a:lnTo>
                  <a:pt x="79628" y="8467"/>
                </a:lnTo>
                <a:lnTo>
                  <a:pt x="82613" y="7515"/>
                </a:lnTo>
                <a:lnTo>
                  <a:pt x="85555" y="5928"/>
                </a:lnTo>
                <a:lnTo>
                  <a:pt x="88469" y="3917"/>
                </a:lnTo>
                <a:lnTo>
                  <a:pt x="91364" y="2576"/>
                </a:lnTo>
                <a:lnTo>
                  <a:pt x="94247" y="1682"/>
                </a:lnTo>
                <a:lnTo>
                  <a:pt x="97121" y="1087"/>
                </a:lnTo>
                <a:lnTo>
                  <a:pt x="99990" y="690"/>
                </a:lnTo>
                <a:lnTo>
                  <a:pt x="102854" y="425"/>
                </a:lnTo>
                <a:lnTo>
                  <a:pt x="105717" y="248"/>
                </a:lnTo>
                <a:lnTo>
                  <a:pt x="111437" y="52"/>
                </a:lnTo>
                <a:lnTo>
                  <a:pt x="114297" y="0"/>
                </a:lnTo>
                <a:lnTo>
                  <a:pt x="116202" y="917"/>
                </a:lnTo>
                <a:lnTo>
                  <a:pt x="117473" y="2482"/>
                </a:lnTo>
                <a:lnTo>
                  <a:pt x="118320" y="4477"/>
                </a:lnTo>
                <a:lnTo>
                  <a:pt x="119838" y="5807"/>
                </a:lnTo>
                <a:lnTo>
                  <a:pt x="121802" y="6694"/>
                </a:lnTo>
                <a:lnTo>
                  <a:pt x="128587" y="84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21"/>
          <p:cNvSpPr/>
          <p:nvPr/>
        </p:nvSpPr>
        <p:spPr>
          <a:xfrm>
            <a:off x="3294814" y="2348874"/>
            <a:ext cx="308450" cy="145609"/>
          </a:xfrm>
          <a:custGeom>
            <a:avLst/>
            <a:gdLst/>
            <a:ahLst/>
            <a:cxnLst/>
            <a:rect l="0" t="0" r="0" b="0"/>
            <a:pathLst>
              <a:path w="308450" h="145609">
                <a:moveTo>
                  <a:pt x="77036" y="8563"/>
                </a:moveTo>
                <a:lnTo>
                  <a:pt x="77036" y="4012"/>
                </a:lnTo>
                <a:lnTo>
                  <a:pt x="76083" y="2671"/>
                </a:lnTo>
                <a:lnTo>
                  <a:pt x="74495" y="1778"/>
                </a:lnTo>
                <a:lnTo>
                  <a:pt x="72485" y="1182"/>
                </a:lnTo>
                <a:lnTo>
                  <a:pt x="72097" y="785"/>
                </a:lnTo>
                <a:lnTo>
                  <a:pt x="72790" y="520"/>
                </a:lnTo>
                <a:lnTo>
                  <a:pt x="76197" y="95"/>
                </a:lnTo>
                <a:lnTo>
                  <a:pt x="69581" y="0"/>
                </a:lnTo>
                <a:lnTo>
                  <a:pt x="64243" y="4544"/>
                </a:lnTo>
                <a:lnTo>
                  <a:pt x="61840" y="5884"/>
                </a:lnTo>
                <a:lnTo>
                  <a:pt x="56629" y="7372"/>
                </a:lnTo>
                <a:lnTo>
                  <a:pt x="54859" y="8722"/>
                </a:lnTo>
                <a:lnTo>
                  <a:pt x="53678" y="10574"/>
                </a:lnTo>
                <a:lnTo>
                  <a:pt x="52892" y="12761"/>
                </a:lnTo>
                <a:lnTo>
                  <a:pt x="51415" y="14219"/>
                </a:lnTo>
                <a:lnTo>
                  <a:pt x="49477" y="15191"/>
                </a:lnTo>
                <a:lnTo>
                  <a:pt x="47234" y="15839"/>
                </a:lnTo>
                <a:lnTo>
                  <a:pt x="42200" y="19099"/>
                </a:lnTo>
                <a:lnTo>
                  <a:pt x="39525" y="21302"/>
                </a:lnTo>
                <a:lnTo>
                  <a:pt x="36788" y="23724"/>
                </a:lnTo>
                <a:lnTo>
                  <a:pt x="31208" y="28953"/>
                </a:lnTo>
                <a:lnTo>
                  <a:pt x="29339" y="31682"/>
                </a:lnTo>
                <a:lnTo>
                  <a:pt x="28093" y="34453"/>
                </a:lnTo>
                <a:lnTo>
                  <a:pt x="27262" y="37253"/>
                </a:lnTo>
                <a:lnTo>
                  <a:pt x="25756" y="40072"/>
                </a:lnTo>
                <a:lnTo>
                  <a:pt x="23799" y="42904"/>
                </a:lnTo>
                <a:lnTo>
                  <a:pt x="21542" y="45745"/>
                </a:lnTo>
                <a:lnTo>
                  <a:pt x="19085" y="48591"/>
                </a:lnTo>
                <a:lnTo>
                  <a:pt x="16494" y="51441"/>
                </a:lnTo>
                <a:lnTo>
                  <a:pt x="13815" y="54293"/>
                </a:lnTo>
                <a:lnTo>
                  <a:pt x="12028" y="58100"/>
                </a:lnTo>
                <a:lnTo>
                  <a:pt x="10838" y="62542"/>
                </a:lnTo>
                <a:lnTo>
                  <a:pt x="10044" y="67410"/>
                </a:lnTo>
                <a:lnTo>
                  <a:pt x="8562" y="71607"/>
                </a:lnTo>
                <a:lnTo>
                  <a:pt x="6621" y="75357"/>
                </a:lnTo>
                <a:lnTo>
                  <a:pt x="4375" y="78810"/>
                </a:lnTo>
                <a:lnTo>
                  <a:pt x="2878" y="82064"/>
                </a:lnTo>
                <a:lnTo>
                  <a:pt x="1880" y="85186"/>
                </a:lnTo>
                <a:lnTo>
                  <a:pt x="1214" y="88220"/>
                </a:lnTo>
                <a:lnTo>
                  <a:pt x="770" y="91195"/>
                </a:lnTo>
                <a:lnTo>
                  <a:pt x="475" y="94131"/>
                </a:lnTo>
                <a:lnTo>
                  <a:pt x="277" y="97041"/>
                </a:lnTo>
                <a:lnTo>
                  <a:pt x="146" y="99933"/>
                </a:lnTo>
                <a:lnTo>
                  <a:pt x="0" y="105687"/>
                </a:lnTo>
                <a:lnTo>
                  <a:pt x="913" y="108555"/>
                </a:lnTo>
                <a:lnTo>
                  <a:pt x="2475" y="111419"/>
                </a:lnTo>
                <a:lnTo>
                  <a:pt x="4469" y="114282"/>
                </a:lnTo>
                <a:lnTo>
                  <a:pt x="6750" y="117142"/>
                </a:lnTo>
                <a:lnTo>
                  <a:pt x="9223" y="120002"/>
                </a:lnTo>
                <a:lnTo>
                  <a:pt x="15486" y="126884"/>
                </a:lnTo>
                <a:lnTo>
                  <a:pt x="21122" y="132627"/>
                </a:lnTo>
                <a:lnTo>
                  <a:pt x="24520" y="134135"/>
                </a:lnTo>
                <a:lnTo>
                  <a:pt x="33375" y="135810"/>
                </a:lnTo>
                <a:lnTo>
                  <a:pt x="41121" y="136555"/>
                </a:lnTo>
                <a:lnTo>
                  <a:pt x="48691" y="136886"/>
                </a:lnTo>
                <a:lnTo>
                  <a:pt x="70034" y="137116"/>
                </a:lnTo>
                <a:lnTo>
                  <a:pt x="84063" y="137140"/>
                </a:lnTo>
                <a:lnTo>
                  <a:pt x="89340" y="136191"/>
                </a:lnTo>
                <a:lnTo>
                  <a:pt x="94763" y="134606"/>
                </a:lnTo>
                <a:lnTo>
                  <a:pt x="100284" y="132597"/>
                </a:lnTo>
                <a:lnTo>
                  <a:pt x="105870" y="131257"/>
                </a:lnTo>
                <a:lnTo>
                  <a:pt x="111499" y="130364"/>
                </a:lnTo>
                <a:lnTo>
                  <a:pt x="117156" y="129769"/>
                </a:lnTo>
                <a:lnTo>
                  <a:pt x="122832" y="128419"/>
                </a:lnTo>
                <a:lnTo>
                  <a:pt x="128522" y="126567"/>
                </a:lnTo>
                <a:lnTo>
                  <a:pt x="134220" y="124380"/>
                </a:lnTo>
                <a:lnTo>
                  <a:pt x="138971" y="121969"/>
                </a:lnTo>
                <a:lnTo>
                  <a:pt x="143091" y="119410"/>
                </a:lnTo>
                <a:lnTo>
                  <a:pt x="146789" y="116751"/>
                </a:lnTo>
                <a:lnTo>
                  <a:pt x="150208" y="114026"/>
                </a:lnTo>
                <a:lnTo>
                  <a:pt x="153440" y="111257"/>
                </a:lnTo>
                <a:lnTo>
                  <a:pt x="156547" y="108458"/>
                </a:lnTo>
                <a:lnTo>
                  <a:pt x="162539" y="102808"/>
                </a:lnTo>
                <a:lnTo>
                  <a:pt x="165470" y="99968"/>
                </a:lnTo>
                <a:lnTo>
                  <a:pt x="167425" y="97122"/>
                </a:lnTo>
                <a:lnTo>
                  <a:pt x="168727" y="94273"/>
                </a:lnTo>
                <a:lnTo>
                  <a:pt x="169596" y="91420"/>
                </a:lnTo>
                <a:lnTo>
                  <a:pt x="171127" y="88566"/>
                </a:lnTo>
                <a:lnTo>
                  <a:pt x="173101" y="85711"/>
                </a:lnTo>
                <a:lnTo>
                  <a:pt x="175369" y="82855"/>
                </a:lnTo>
                <a:lnTo>
                  <a:pt x="176881" y="79999"/>
                </a:lnTo>
                <a:lnTo>
                  <a:pt x="177889" y="77142"/>
                </a:lnTo>
                <a:lnTo>
                  <a:pt x="179507" y="70264"/>
                </a:lnTo>
                <a:lnTo>
                  <a:pt x="179728" y="66783"/>
                </a:lnTo>
                <a:lnTo>
                  <a:pt x="179788" y="64521"/>
                </a:lnTo>
                <a:lnTo>
                  <a:pt x="180779" y="63014"/>
                </a:lnTo>
                <a:lnTo>
                  <a:pt x="182393" y="62009"/>
                </a:lnTo>
                <a:lnTo>
                  <a:pt x="188373" y="60033"/>
                </a:lnTo>
                <a:lnTo>
                  <a:pt x="188447" y="64559"/>
                </a:lnTo>
                <a:lnTo>
                  <a:pt x="188469" y="67382"/>
                </a:lnTo>
                <a:lnTo>
                  <a:pt x="185934" y="70582"/>
                </a:lnTo>
                <a:lnTo>
                  <a:pt x="183924" y="72769"/>
                </a:lnTo>
                <a:lnTo>
                  <a:pt x="182585" y="75180"/>
                </a:lnTo>
                <a:lnTo>
                  <a:pt x="181692" y="77739"/>
                </a:lnTo>
                <a:lnTo>
                  <a:pt x="181096" y="80398"/>
                </a:lnTo>
                <a:lnTo>
                  <a:pt x="180699" y="84075"/>
                </a:lnTo>
                <a:lnTo>
                  <a:pt x="180435" y="88432"/>
                </a:lnTo>
                <a:lnTo>
                  <a:pt x="180258" y="93242"/>
                </a:lnTo>
                <a:lnTo>
                  <a:pt x="181093" y="97400"/>
                </a:lnTo>
                <a:lnTo>
                  <a:pt x="182602" y="101126"/>
                </a:lnTo>
                <a:lnTo>
                  <a:pt x="184561" y="104561"/>
                </a:lnTo>
                <a:lnTo>
                  <a:pt x="185866" y="107804"/>
                </a:lnTo>
                <a:lnTo>
                  <a:pt x="186737" y="110919"/>
                </a:lnTo>
                <a:lnTo>
                  <a:pt x="187318" y="113948"/>
                </a:lnTo>
                <a:lnTo>
                  <a:pt x="187704" y="116920"/>
                </a:lnTo>
                <a:lnTo>
                  <a:pt x="187962" y="119853"/>
                </a:lnTo>
                <a:lnTo>
                  <a:pt x="188134" y="122762"/>
                </a:lnTo>
                <a:lnTo>
                  <a:pt x="189201" y="124700"/>
                </a:lnTo>
                <a:lnTo>
                  <a:pt x="190865" y="125993"/>
                </a:lnTo>
                <a:lnTo>
                  <a:pt x="192927" y="126855"/>
                </a:lnTo>
                <a:lnTo>
                  <a:pt x="197758" y="130352"/>
                </a:lnTo>
                <a:lnTo>
                  <a:pt x="204070" y="135808"/>
                </a:lnTo>
                <a:lnTo>
                  <a:pt x="207472" y="139094"/>
                </a:lnTo>
                <a:lnTo>
                  <a:pt x="209713" y="141303"/>
                </a:lnTo>
                <a:lnTo>
                  <a:pt x="213112" y="142777"/>
                </a:lnTo>
                <a:lnTo>
                  <a:pt x="221970" y="144413"/>
                </a:lnTo>
                <a:lnTo>
                  <a:pt x="229715" y="145141"/>
                </a:lnTo>
                <a:lnTo>
                  <a:pt x="236333" y="145464"/>
                </a:lnTo>
                <a:lnTo>
                  <a:pt x="242449" y="145608"/>
                </a:lnTo>
                <a:lnTo>
                  <a:pt x="245414" y="144694"/>
                </a:lnTo>
                <a:lnTo>
                  <a:pt x="251248" y="141138"/>
                </a:lnTo>
                <a:lnTo>
                  <a:pt x="259556" y="138923"/>
                </a:lnTo>
                <a:lnTo>
                  <a:pt x="264438" y="138332"/>
                </a:lnTo>
                <a:lnTo>
                  <a:pt x="268645" y="136986"/>
                </a:lnTo>
                <a:lnTo>
                  <a:pt x="275861" y="132950"/>
                </a:lnTo>
                <a:lnTo>
                  <a:pt x="282242" y="130521"/>
                </a:lnTo>
                <a:lnTo>
                  <a:pt x="285277" y="129873"/>
                </a:lnTo>
                <a:lnTo>
                  <a:pt x="291190" y="126614"/>
                </a:lnTo>
                <a:lnTo>
                  <a:pt x="294100" y="124411"/>
                </a:lnTo>
                <a:lnTo>
                  <a:pt x="296993" y="121990"/>
                </a:lnTo>
                <a:lnTo>
                  <a:pt x="299874" y="119423"/>
                </a:lnTo>
                <a:lnTo>
                  <a:pt x="302747" y="116760"/>
                </a:lnTo>
                <a:lnTo>
                  <a:pt x="304662" y="114032"/>
                </a:lnTo>
                <a:lnTo>
                  <a:pt x="305939" y="111261"/>
                </a:lnTo>
                <a:lnTo>
                  <a:pt x="306790" y="108461"/>
                </a:lnTo>
                <a:lnTo>
                  <a:pt x="307358" y="105642"/>
                </a:lnTo>
                <a:lnTo>
                  <a:pt x="307737" y="102810"/>
                </a:lnTo>
                <a:lnTo>
                  <a:pt x="307988" y="99969"/>
                </a:lnTo>
                <a:lnTo>
                  <a:pt x="308157" y="96170"/>
                </a:lnTo>
                <a:lnTo>
                  <a:pt x="308393" y="82675"/>
                </a:lnTo>
                <a:lnTo>
                  <a:pt x="308449" y="75474"/>
                </a:lnTo>
                <a:lnTo>
                  <a:pt x="307511" y="73173"/>
                </a:lnTo>
                <a:lnTo>
                  <a:pt x="305933" y="71639"/>
                </a:lnTo>
                <a:lnTo>
                  <a:pt x="303929" y="70616"/>
                </a:lnTo>
                <a:lnTo>
                  <a:pt x="299162" y="66940"/>
                </a:lnTo>
                <a:lnTo>
                  <a:pt x="296557" y="64626"/>
                </a:lnTo>
                <a:lnTo>
                  <a:pt x="291124" y="59515"/>
                </a:lnTo>
                <a:lnTo>
                  <a:pt x="288341" y="56818"/>
                </a:lnTo>
                <a:lnTo>
                  <a:pt x="285533" y="55021"/>
                </a:lnTo>
                <a:lnTo>
                  <a:pt x="279874" y="53023"/>
                </a:lnTo>
                <a:lnTo>
                  <a:pt x="271643" y="52136"/>
                </a:lnTo>
                <a:lnTo>
                  <a:pt x="262588" y="51741"/>
                </a:lnTo>
                <a:lnTo>
                  <a:pt x="255388" y="51566"/>
                </a:lnTo>
                <a:lnTo>
                  <a:pt x="241429" y="51467"/>
                </a:lnTo>
                <a:lnTo>
                  <a:pt x="237114" y="52406"/>
                </a:lnTo>
                <a:lnTo>
                  <a:pt x="229779" y="55989"/>
                </a:lnTo>
                <a:lnTo>
                  <a:pt x="220804" y="58216"/>
                </a:lnTo>
                <a:lnTo>
                  <a:pt x="208622" y="59646"/>
                </a:lnTo>
                <a:lnTo>
                  <a:pt x="199371" y="59928"/>
                </a:lnTo>
                <a:lnTo>
                  <a:pt x="193955" y="59967"/>
                </a:lnTo>
                <a:lnTo>
                  <a:pt x="192129" y="60930"/>
                </a:lnTo>
                <a:lnTo>
                  <a:pt x="190912" y="62524"/>
                </a:lnTo>
                <a:lnTo>
                  <a:pt x="188478" y="685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22"/>
          <p:cNvSpPr/>
          <p:nvPr/>
        </p:nvSpPr>
        <p:spPr>
          <a:xfrm>
            <a:off x="3709978" y="2357437"/>
            <a:ext cx="183445" cy="162878"/>
          </a:xfrm>
          <a:custGeom>
            <a:avLst/>
            <a:gdLst/>
            <a:ahLst/>
            <a:cxnLst/>
            <a:rect l="0" t="0" r="0" b="0"/>
            <a:pathLst>
              <a:path w="183445" h="162878">
                <a:moveTo>
                  <a:pt x="39061" y="0"/>
                </a:moveTo>
                <a:lnTo>
                  <a:pt x="47603" y="0"/>
                </a:lnTo>
                <a:lnTo>
                  <a:pt x="43074" y="4551"/>
                </a:lnTo>
                <a:lnTo>
                  <a:pt x="41737" y="6844"/>
                </a:lnTo>
                <a:lnTo>
                  <a:pt x="40250" y="11932"/>
                </a:lnTo>
                <a:lnTo>
                  <a:pt x="38901" y="14622"/>
                </a:lnTo>
                <a:lnTo>
                  <a:pt x="37050" y="17368"/>
                </a:lnTo>
                <a:lnTo>
                  <a:pt x="34863" y="20151"/>
                </a:lnTo>
                <a:lnTo>
                  <a:pt x="32453" y="22959"/>
                </a:lnTo>
                <a:lnTo>
                  <a:pt x="29893" y="25784"/>
                </a:lnTo>
                <a:lnTo>
                  <a:pt x="27234" y="28619"/>
                </a:lnTo>
                <a:lnTo>
                  <a:pt x="23557" y="31462"/>
                </a:lnTo>
                <a:lnTo>
                  <a:pt x="19200" y="34310"/>
                </a:lnTo>
                <a:lnTo>
                  <a:pt x="14390" y="37161"/>
                </a:lnTo>
                <a:lnTo>
                  <a:pt x="11184" y="40014"/>
                </a:lnTo>
                <a:lnTo>
                  <a:pt x="9047" y="42868"/>
                </a:lnTo>
                <a:lnTo>
                  <a:pt x="7621" y="45724"/>
                </a:lnTo>
                <a:lnTo>
                  <a:pt x="6671" y="48580"/>
                </a:lnTo>
                <a:lnTo>
                  <a:pt x="6038" y="51437"/>
                </a:lnTo>
                <a:lnTo>
                  <a:pt x="5616" y="54294"/>
                </a:lnTo>
                <a:lnTo>
                  <a:pt x="4382" y="57151"/>
                </a:lnTo>
                <a:lnTo>
                  <a:pt x="2607" y="60008"/>
                </a:lnTo>
                <a:lnTo>
                  <a:pt x="471" y="62865"/>
                </a:lnTo>
                <a:lnTo>
                  <a:pt x="0" y="65723"/>
                </a:lnTo>
                <a:lnTo>
                  <a:pt x="638" y="68580"/>
                </a:lnTo>
                <a:lnTo>
                  <a:pt x="2015" y="71438"/>
                </a:lnTo>
                <a:lnTo>
                  <a:pt x="2934" y="74295"/>
                </a:lnTo>
                <a:lnTo>
                  <a:pt x="3547" y="77152"/>
                </a:lnTo>
                <a:lnTo>
                  <a:pt x="4530" y="84032"/>
                </a:lnTo>
                <a:lnTo>
                  <a:pt x="5563" y="84596"/>
                </a:lnTo>
                <a:lnTo>
                  <a:pt x="9251" y="85223"/>
                </a:lnTo>
                <a:lnTo>
                  <a:pt x="14065" y="88042"/>
                </a:lnTo>
                <a:lnTo>
                  <a:pt x="16682" y="90127"/>
                </a:lnTo>
                <a:lnTo>
                  <a:pt x="20332" y="91517"/>
                </a:lnTo>
                <a:lnTo>
                  <a:pt x="24670" y="92444"/>
                </a:lnTo>
                <a:lnTo>
                  <a:pt x="29467" y="93062"/>
                </a:lnTo>
                <a:lnTo>
                  <a:pt x="33618" y="93474"/>
                </a:lnTo>
                <a:lnTo>
                  <a:pt x="37337" y="93748"/>
                </a:lnTo>
                <a:lnTo>
                  <a:pt x="40770" y="93931"/>
                </a:lnTo>
                <a:lnTo>
                  <a:pt x="49663" y="94135"/>
                </a:lnTo>
                <a:lnTo>
                  <a:pt x="148839" y="94298"/>
                </a:lnTo>
                <a:lnTo>
                  <a:pt x="153204" y="95250"/>
                </a:lnTo>
                <a:lnTo>
                  <a:pt x="157067" y="96838"/>
                </a:lnTo>
                <a:lnTo>
                  <a:pt x="160594" y="98849"/>
                </a:lnTo>
                <a:lnTo>
                  <a:pt x="163898" y="100189"/>
                </a:lnTo>
                <a:lnTo>
                  <a:pt x="167053" y="101083"/>
                </a:lnTo>
                <a:lnTo>
                  <a:pt x="174411" y="102517"/>
                </a:lnTo>
                <a:lnTo>
                  <a:pt x="177956" y="105253"/>
                </a:lnTo>
                <a:lnTo>
                  <a:pt x="180236" y="107316"/>
                </a:lnTo>
                <a:lnTo>
                  <a:pt x="181755" y="109644"/>
                </a:lnTo>
                <a:lnTo>
                  <a:pt x="182768" y="112149"/>
                </a:lnTo>
                <a:lnTo>
                  <a:pt x="183444" y="114771"/>
                </a:lnTo>
                <a:lnTo>
                  <a:pt x="182941" y="116519"/>
                </a:lnTo>
                <a:lnTo>
                  <a:pt x="181654" y="117684"/>
                </a:lnTo>
                <a:lnTo>
                  <a:pt x="179843" y="118461"/>
                </a:lnTo>
                <a:lnTo>
                  <a:pt x="178636" y="119932"/>
                </a:lnTo>
                <a:lnTo>
                  <a:pt x="177831" y="121864"/>
                </a:lnTo>
                <a:lnTo>
                  <a:pt x="177295" y="124106"/>
                </a:lnTo>
                <a:lnTo>
                  <a:pt x="174158" y="129136"/>
                </a:lnTo>
                <a:lnTo>
                  <a:pt x="171988" y="131810"/>
                </a:lnTo>
                <a:lnTo>
                  <a:pt x="169590" y="133594"/>
                </a:lnTo>
                <a:lnTo>
                  <a:pt x="164384" y="135575"/>
                </a:lnTo>
                <a:lnTo>
                  <a:pt x="162615" y="137056"/>
                </a:lnTo>
                <a:lnTo>
                  <a:pt x="161436" y="138996"/>
                </a:lnTo>
                <a:lnTo>
                  <a:pt x="160649" y="141241"/>
                </a:lnTo>
                <a:lnTo>
                  <a:pt x="158220" y="142738"/>
                </a:lnTo>
                <a:lnTo>
                  <a:pt x="154696" y="143736"/>
                </a:lnTo>
                <a:lnTo>
                  <a:pt x="150441" y="144402"/>
                </a:lnTo>
                <a:lnTo>
                  <a:pt x="146652" y="145798"/>
                </a:lnTo>
                <a:lnTo>
                  <a:pt x="143174" y="147681"/>
                </a:lnTo>
                <a:lnTo>
                  <a:pt x="139902" y="149889"/>
                </a:lnTo>
                <a:lnTo>
                  <a:pt x="136768" y="151361"/>
                </a:lnTo>
                <a:lnTo>
                  <a:pt x="133727" y="152342"/>
                </a:lnTo>
                <a:lnTo>
                  <a:pt x="130746" y="152997"/>
                </a:lnTo>
                <a:lnTo>
                  <a:pt x="126855" y="154385"/>
                </a:lnTo>
                <a:lnTo>
                  <a:pt x="122355" y="156264"/>
                </a:lnTo>
                <a:lnTo>
                  <a:pt x="117451" y="158468"/>
                </a:lnTo>
                <a:lnTo>
                  <a:pt x="113228" y="159938"/>
                </a:lnTo>
                <a:lnTo>
                  <a:pt x="109461" y="160918"/>
                </a:lnTo>
                <a:lnTo>
                  <a:pt x="105997" y="161571"/>
                </a:lnTo>
                <a:lnTo>
                  <a:pt x="101783" y="162007"/>
                </a:lnTo>
                <a:lnTo>
                  <a:pt x="97068" y="162297"/>
                </a:lnTo>
                <a:lnTo>
                  <a:pt x="87702" y="162620"/>
                </a:lnTo>
                <a:lnTo>
                  <a:pt x="75430" y="162844"/>
                </a:lnTo>
                <a:lnTo>
                  <a:pt x="56206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23"/>
          <p:cNvSpPr/>
          <p:nvPr/>
        </p:nvSpPr>
        <p:spPr>
          <a:xfrm>
            <a:off x="4057650" y="2297430"/>
            <a:ext cx="94298" cy="231458"/>
          </a:xfrm>
          <a:custGeom>
            <a:avLst/>
            <a:gdLst/>
            <a:ahLst/>
            <a:cxnLst/>
            <a:rect l="0" t="0" r="0" b="0"/>
            <a:pathLst>
              <a:path w="94298" h="231458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0" y="11931"/>
                </a:lnTo>
                <a:lnTo>
                  <a:pt x="5891" y="14622"/>
                </a:lnTo>
                <a:lnTo>
                  <a:pt x="7380" y="20151"/>
                </a:lnTo>
                <a:lnTo>
                  <a:pt x="7778" y="23911"/>
                </a:lnTo>
                <a:lnTo>
                  <a:pt x="8042" y="28323"/>
                </a:lnTo>
                <a:lnTo>
                  <a:pt x="8337" y="37353"/>
                </a:lnTo>
                <a:lnTo>
                  <a:pt x="8467" y="44541"/>
                </a:lnTo>
                <a:lnTo>
                  <a:pt x="9455" y="48744"/>
                </a:lnTo>
                <a:lnTo>
                  <a:pt x="11065" y="53451"/>
                </a:lnTo>
                <a:lnTo>
                  <a:pt x="13092" y="58494"/>
                </a:lnTo>
                <a:lnTo>
                  <a:pt x="15395" y="62808"/>
                </a:lnTo>
                <a:lnTo>
                  <a:pt x="17883" y="66637"/>
                </a:lnTo>
                <a:lnTo>
                  <a:pt x="20495" y="70142"/>
                </a:lnTo>
                <a:lnTo>
                  <a:pt x="22235" y="74384"/>
                </a:lnTo>
                <a:lnTo>
                  <a:pt x="23396" y="79116"/>
                </a:lnTo>
                <a:lnTo>
                  <a:pt x="24170" y="84177"/>
                </a:lnTo>
                <a:lnTo>
                  <a:pt x="25638" y="89455"/>
                </a:lnTo>
                <a:lnTo>
                  <a:pt x="27569" y="94879"/>
                </a:lnTo>
                <a:lnTo>
                  <a:pt x="29810" y="100400"/>
                </a:lnTo>
                <a:lnTo>
                  <a:pt x="32255" y="105986"/>
                </a:lnTo>
                <a:lnTo>
                  <a:pt x="37513" y="117272"/>
                </a:lnTo>
                <a:lnTo>
                  <a:pt x="39296" y="121996"/>
                </a:lnTo>
                <a:lnTo>
                  <a:pt x="40485" y="126098"/>
                </a:lnTo>
                <a:lnTo>
                  <a:pt x="41277" y="129785"/>
                </a:lnTo>
                <a:lnTo>
                  <a:pt x="42758" y="133196"/>
                </a:lnTo>
                <a:lnTo>
                  <a:pt x="44698" y="136422"/>
                </a:lnTo>
                <a:lnTo>
                  <a:pt x="46943" y="139526"/>
                </a:lnTo>
                <a:lnTo>
                  <a:pt x="49393" y="143499"/>
                </a:lnTo>
                <a:lnTo>
                  <a:pt x="51978" y="148054"/>
                </a:lnTo>
                <a:lnTo>
                  <a:pt x="54655" y="152995"/>
                </a:lnTo>
                <a:lnTo>
                  <a:pt x="57391" y="157241"/>
                </a:lnTo>
                <a:lnTo>
                  <a:pt x="60168" y="161025"/>
                </a:lnTo>
                <a:lnTo>
                  <a:pt x="62972" y="164500"/>
                </a:lnTo>
                <a:lnTo>
                  <a:pt x="64841" y="168721"/>
                </a:lnTo>
                <a:lnTo>
                  <a:pt x="66087" y="173441"/>
                </a:lnTo>
                <a:lnTo>
                  <a:pt x="66918" y="178492"/>
                </a:lnTo>
                <a:lnTo>
                  <a:pt x="68425" y="182812"/>
                </a:lnTo>
                <a:lnTo>
                  <a:pt x="70382" y="186644"/>
                </a:lnTo>
                <a:lnTo>
                  <a:pt x="72638" y="190152"/>
                </a:lnTo>
                <a:lnTo>
                  <a:pt x="75146" y="196589"/>
                </a:lnTo>
                <a:lnTo>
                  <a:pt x="76260" y="202625"/>
                </a:lnTo>
                <a:lnTo>
                  <a:pt x="76756" y="208483"/>
                </a:lnTo>
                <a:lnTo>
                  <a:pt x="77840" y="211379"/>
                </a:lnTo>
                <a:lnTo>
                  <a:pt x="79516" y="214261"/>
                </a:lnTo>
                <a:lnTo>
                  <a:pt x="84498" y="221181"/>
                </a:lnTo>
                <a:lnTo>
                  <a:pt x="85179" y="224667"/>
                </a:lnTo>
                <a:lnTo>
                  <a:pt x="85361" y="226931"/>
                </a:lnTo>
                <a:lnTo>
                  <a:pt x="86435" y="228439"/>
                </a:lnTo>
                <a:lnTo>
                  <a:pt x="88103" y="229445"/>
                </a:lnTo>
                <a:lnTo>
                  <a:pt x="94297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24"/>
          <p:cNvSpPr/>
          <p:nvPr/>
        </p:nvSpPr>
        <p:spPr>
          <a:xfrm>
            <a:off x="4006319" y="2271722"/>
            <a:ext cx="316949" cy="257048"/>
          </a:xfrm>
          <a:custGeom>
            <a:avLst/>
            <a:gdLst/>
            <a:ahLst/>
            <a:cxnLst/>
            <a:rect l="0" t="0" r="0" b="0"/>
            <a:pathLst>
              <a:path w="316949" h="257048">
                <a:moveTo>
                  <a:pt x="8468" y="51425"/>
                </a:moveTo>
                <a:lnTo>
                  <a:pt x="249" y="43205"/>
                </a:lnTo>
                <a:lnTo>
                  <a:pt x="0" y="38406"/>
                </a:lnTo>
                <a:lnTo>
                  <a:pt x="918" y="37031"/>
                </a:lnTo>
                <a:lnTo>
                  <a:pt x="2482" y="36114"/>
                </a:lnTo>
                <a:lnTo>
                  <a:pt x="7286" y="34642"/>
                </a:lnTo>
                <a:lnTo>
                  <a:pt x="15078" y="27508"/>
                </a:lnTo>
                <a:lnTo>
                  <a:pt x="20296" y="22380"/>
                </a:lnTo>
                <a:lnTo>
                  <a:pt x="23021" y="20632"/>
                </a:lnTo>
                <a:lnTo>
                  <a:pt x="28588" y="18689"/>
                </a:lnTo>
                <a:lnTo>
                  <a:pt x="36778" y="17826"/>
                </a:lnTo>
                <a:lnTo>
                  <a:pt x="41629" y="17596"/>
                </a:lnTo>
                <a:lnTo>
                  <a:pt x="46768" y="16490"/>
                </a:lnTo>
                <a:lnTo>
                  <a:pt x="52099" y="14800"/>
                </a:lnTo>
                <a:lnTo>
                  <a:pt x="57558" y="12721"/>
                </a:lnTo>
                <a:lnTo>
                  <a:pt x="63102" y="11335"/>
                </a:lnTo>
                <a:lnTo>
                  <a:pt x="68703" y="10410"/>
                </a:lnTo>
                <a:lnTo>
                  <a:pt x="74342" y="9794"/>
                </a:lnTo>
                <a:lnTo>
                  <a:pt x="80959" y="8432"/>
                </a:lnTo>
                <a:lnTo>
                  <a:pt x="88228" y="6570"/>
                </a:lnTo>
                <a:lnTo>
                  <a:pt x="95932" y="4377"/>
                </a:lnTo>
                <a:lnTo>
                  <a:pt x="102972" y="2915"/>
                </a:lnTo>
                <a:lnTo>
                  <a:pt x="109570" y="1940"/>
                </a:lnTo>
                <a:lnTo>
                  <a:pt x="115875" y="1290"/>
                </a:lnTo>
                <a:lnTo>
                  <a:pt x="121982" y="856"/>
                </a:lnTo>
                <a:lnTo>
                  <a:pt x="127959" y="568"/>
                </a:lnTo>
                <a:lnTo>
                  <a:pt x="139681" y="247"/>
                </a:lnTo>
                <a:lnTo>
                  <a:pt x="185624" y="0"/>
                </a:lnTo>
                <a:lnTo>
                  <a:pt x="190390" y="949"/>
                </a:lnTo>
                <a:lnTo>
                  <a:pt x="198225" y="4544"/>
                </a:lnTo>
                <a:lnTo>
                  <a:pt x="207422" y="6777"/>
                </a:lnTo>
                <a:lnTo>
                  <a:pt x="212542" y="7372"/>
                </a:lnTo>
                <a:lnTo>
                  <a:pt x="215955" y="8721"/>
                </a:lnTo>
                <a:lnTo>
                  <a:pt x="218230" y="10573"/>
                </a:lnTo>
                <a:lnTo>
                  <a:pt x="223972" y="17731"/>
                </a:lnTo>
                <a:lnTo>
                  <a:pt x="226433" y="20390"/>
                </a:lnTo>
                <a:lnTo>
                  <a:pt x="228072" y="23115"/>
                </a:lnTo>
                <a:lnTo>
                  <a:pt x="229895" y="28683"/>
                </a:lnTo>
                <a:lnTo>
                  <a:pt x="229429" y="32454"/>
                </a:lnTo>
                <a:lnTo>
                  <a:pt x="228165" y="36872"/>
                </a:lnTo>
                <a:lnTo>
                  <a:pt x="226370" y="41723"/>
                </a:lnTo>
                <a:lnTo>
                  <a:pt x="224376" y="49653"/>
                </a:lnTo>
                <a:lnTo>
                  <a:pt x="223844" y="53101"/>
                </a:lnTo>
                <a:lnTo>
                  <a:pt x="220713" y="59472"/>
                </a:lnTo>
                <a:lnTo>
                  <a:pt x="215194" y="66432"/>
                </a:lnTo>
                <a:lnTo>
                  <a:pt x="211056" y="70955"/>
                </a:lnTo>
                <a:lnTo>
                  <a:pt x="206392" y="75875"/>
                </a:lnTo>
                <a:lnTo>
                  <a:pt x="201377" y="80107"/>
                </a:lnTo>
                <a:lnTo>
                  <a:pt x="196129" y="83882"/>
                </a:lnTo>
                <a:lnTo>
                  <a:pt x="190725" y="87350"/>
                </a:lnTo>
                <a:lnTo>
                  <a:pt x="185218" y="91568"/>
                </a:lnTo>
                <a:lnTo>
                  <a:pt x="179641" y="96285"/>
                </a:lnTo>
                <a:lnTo>
                  <a:pt x="174019" y="101334"/>
                </a:lnTo>
                <a:lnTo>
                  <a:pt x="168365" y="105653"/>
                </a:lnTo>
                <a:lnTo>
                  <a:pt x="162691" y="109484"/>
                </a:lnTo>
                <a:lnTo>
                  <a:pt x="157004" y="112991"/>
                </a:lnTo>
                <a:lnTo>
                  <a:pt x="148144" y="119428"/>
                </a:lnTo>
                <a:lnTo>
                  <a:pt x="140079" y="125464"/>
                </a:lnTo>
                <a:lnTo>
                  <a:pt x="135261" y="128406"/>
                </a:lnTo>
                <a:lnTo>
                  <a:pt x="130144" y="131321"/>
                </a:lnTo>
                <a:lnTo>
                  <a:pt x="119379" y="137099"/>
                </a:lnTo>
                <a:lnTo>
                  <a:pt x="113841" y="139974"/>
                </a:lnTo>
                <a:lnTo>
                  <a:pt x="105148" y="143168"/>
                </a:lnTo>
                <a:lnTo>
                  <a:pt x="98109" y="144587"/>
                </a:lnTo>
                <a:lnTo>
                  <a:pt x="88792" y="145386"/>
                </a:lnTo>
                <a:lnTo>
                  <a:pt x="77200" y="145719"/>
                </a:lnTo>
                <a:lnTo>
                  <a:pt x="77094" y="141171"/>
                </a:lnTo>
                <a:lnTo>
                  <a:pt x="78030" y="139830"/>
                </a:lnTo>
                <a:lnTo>
                  <a:pt x="79608" y="138937"/>
                </a:lnTo>
                <a:lnTo>
                  <a:pt x="81613" y="138341"/>
                </a:lnTo>
                <a:lnTo>
                  <a:pt x="86379" y="135140"/>
                </a:lnTo>
                <a:lnTo>
                  <a:pt x="88984" y="132952"/>
                </a:lnTo>
                <a:lnTo>
                  <a:pt x="91673" y="131494"/>
                </a:lnTo>
                <a:lnTo>
                  <a:pt x="97201" y="129874"/>
                </a:lnTo>
                <a:lnTo>
                  <a:pt x="105667" y="128962"/>
                </a:lnTo>
                <a:lnTo>
                  <a:pt x="110415" y="127881"/>
                </a:lnTo>
                <a:lnTo>
                  <a:pt x="116438" y="126208"/>
                </a:lnTo>
                <a:lnTo>
                  <a:pt x="123310" y="124140"/>
                </a:lnTo>
                <a:lnTo>
                  <a:pt x="129797" y="122762"/>
                </a:lnTo>
                <a:lnTo>
                  <a:pt x="136027" y="121843"/>
                </a:lnTo>
                <a:lnTo>
                  <a:pt x="142085" y="121230"/>
                </a:lnTo>
                <a:lnTo>
                  <a:pt x="148981" y="120822"/>
                </a:lnTo>
                <a:lnTo>
                  <a:pt x="164263" y="120368"/>
                </a:lnTo>
                <a:lnTo>
                  <a:pt x="188932" y="120113"/>
                </a:lnTo>
                <a:lnTo>
                  <a:pt x="196405" y="121029"/>
                </a:lnTo>
                <a:lnTo>
                  <a:pt x="203292" y="122593"/>
                </a:lnTo>
                <a:lnTo>
                  <a:pt x="209788" y="124588"/>
                </a:lnTo>
                <a:lnTo>
                  <a:pt x="216976" y="125918"/>
                </a:lnTo>
                <a:lnTo>
                  <a:pt x="224627" y="126804"/>
                </a:lnTo>
                <a:lnTo>
                  <a:pt x="232583" y="127396"/>
                </a:lnTo>
                <a:lnTo>
                  <a:pt x="239793" y="128742"/>
                </a:lnTo>
                <a:lnTo>
                  <a:pt x="246505" y="130592"/>
                </a:lnTo>
                <a:lnTo>
                  <a:pt x="252884" y="132778"/>
                </a:lnTo>
                <a:lnTo>
                  <a:pt x="262513" y="135207"/>
                </a:lnTo>
                <a:lnTo>
                  <a:pt x="270919" y="137239"/>
                </a:lnTo>
                <a:lnTo>
                  <a:pt x="275828" y="139114"/>
                </a:lnTo>
                <a:lnTo>
                  <a:pt x="281005" y="141317"/>
                </a:lnTo>
                <a:lnTo>
                  <a:pt x="291838" y="146305"/>
                </a:lnTo>
                <a:lnTo>
                  <a:pt x="297394" y="148968"/>
                </a:lnTo>
                <a:lnTo>
                  <a:pt x="301098" y="151696"/>
                </a:lnTo>
                <a:lnTo>
                  <a:pt x="303567" y="154467"/>
                </a:lnTo>
                <a:lnTo>
                  <a:pt x="307263" y="160087"/>
                </a:lnTo>
                <a:lnTo>
                  <a:pt x="312080" y="165759"/>
                </a:lnTo>
                <a:lnTo>
                  <a:pt x="313747" y="168605"/>
                </a:lnTo>
                <a:lnTo>
                  <a:pt x="315597" y="174308"/>
                </a:lnTo>
                <a:lnTo>
                  <a:pt x="316091" y="178114"/>
                </a:lnTo>
                <a:lnTo>
                  <a:pt x="316420" y="182557"/>
                </a:lnTo>
                <a:lnTo>
                  <a:pt x="316786" y="191621"/>
                </a:lnTo>
                <a:lnTo>
                  <a:pt x="316948" y="198824"/>
                </a:lnTo>
                <a:lnTo>
                  <a:pt x="316039" y="202079"/>
                </a:lnTo>
                <a:lnTo>
                  <a:pt x="312489" y="208235"/>
                </a:lnTo>
                <a:lnTo>
                  <a:pt x="310276" y="214146"/>
                </a:lnTo>
                <a:lnTo>
                  <a:pt x="309686" y="217055"/>
                </a:lnTo>
                <a:lnTo>
                  <a:pt x="307387" y="219948"/>
                </a:lnTo>
                <a:lnTo>
                  <a:pt x="299753" y="225701"/>
                </a:lnTo>
                <a:lnTo>
                  <a:pt x="290011" y="231434"/>
                </a:lnTo>
                <a:lnTo>
                  <a:pt x="279331" y="237157"/>
                </a:lnTo>
                <a:lnTo>
                  <a:pt x="268234" y="242875"/>
                </a:lnTo>
                <a:lnTo>
                  <a:pt x="262608" y="244781"/>
                </a:lnTo>
                <a:lnTo>
                  <a:pt x="256952" y="246052"/>
                </a:lnTo>
                <a:lnTo>
                  <a:pt x="251276" y="246898"/>
                </a:lnTo>
                <a:lnTo>
                  <a:pt x="245588" y="248416"/>
                </a:lnTo>
                <a:lnTo>
                  <a:pt x="239890" y="250380"/>
                </a:lnTo>
                <a:lnTo>
                  <a:pt x="234187" y="252641"/>
                </a:lnTo>
                <a:lnTo>
                  <a:pt x="227527" y="254149"/>
                </a:lnTo>
                <a:lnTo>
                  <a:pt x="220230" y="255154"/>
                </a:lnTo>
                <a:lnTo>
                  <a:pt x="212508" y="255825"/>
                </a:lnTo>
                <a:lnTo>
                  <a:pt x="205454" y="256271"/>
                </a:lnTo>
                <a:lnTo>
                  <a:pt x="192538" y="256768"/>
                </a:lnTo>
                <a:lnTo>
                  <a:pt x="174556" y="257047"/>
                </a:lnTo>
                <a:lnTo>
                  <a:pt x="169675" y="256134"/>
                </a:lnTo>
                <a:lnTo>
                  <a:pt x="161713" y="252579"/>
                </a:lnTo>
                <a:lnTo>
                  <a:pt x="152460" y="250364"/>
                </a:lnTo>
                <a:lnTo>
                  <a:pt x="147325" y="249774"/>
                </a:lnTo>
                <a:lnTo>
                  <a:pt x="142949" y="248428"/>
                </a:lnTo>
                <a:lnTo>
                  <a:pt x="135547" y="244392"/>
                </a:lnTo>
                <a:lnTo>
                  <a:pt x="129083" y="241963"/>
                </a:lnTo>
                <a:lnTo>
                  <a:pt x="126026" y="241315"/>
                </a:lnTo>
                <a:lnTo>
                  <a:pt x="120088" y="238056"/>
                </a:lnTo>
                <a:lnTo>
                  <a:pt x="111391" y="230865"/>
                </a:lnTo>
                <a:lnTo>
                  <a:pt x="102949" y="222975"/>
                </a:lnTo>
                <a:lnTo>
                  <a:pt x="94193" y="2143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25"/>
          <p:cNvSpPr/>
          <p:nvPr/>
        </p:nvSpPr>
        <p:spPr>
          <a:xfrm>
            <a:off x="2960369" y="2854642"/>
            <a:ext cx="162879" cy="25719"/>
          </a:xfrm>
          <a:custGeom>
            <a:avLst/>
            <a:gdLst/>
            <a:ahLst/>
            <a:cxnLst/>
            <a:rect l="0" t="0" r="0" b="0"/>
            <a:pathLst>
              <a:path w="162879" h="25719">
                <a:moveTo>
                  <a:pt x="0" y="0"/>
                </a:moveTo>
                <a:lnTo>
                  <a:pt x="4551" y="4551"/>
                </a:lnTo>
                <a:lnTo>
                  <a:pt x="6845" y="5892"/>
                </a:lnTo>
                <a:lnTo>
                  <a:pt x="9326" y="6785"/>
                </a:lnTo>
                <a:lnTo>
                  <a:pt x="11932" y="7381"/>
                </a:lnTo>
                <a:lnTo>
                  <a:pt x="14623" y="7778"/>
                </a:lnTo>
                <a:lnTo>
                  <a:pt x="17369" y="8043"/>
                </a:lnTo>
                <a:lnTo>
                  <a:pt x="24069" y="8468"/>
                </a:lnTo>
                <a:lnTo>
                  <a:pt x="26523" y="9455"/>
                </a:lnTo>
                <a:lnTo>
                  <a:pt x="30065" y="11066"/>
                </a:lnTo>
                <a:lnTo>
                  <a:pt x="34331" y="13092"/>
                </a:lnTo>
                <a:lnTo>
                  <a:pt x="39080" y="14443"/>
                </a:lnTo>
                <a:lnTo>
                  <a:pt x="44151" y="15344"/>
                </a:lnTo>
                <a:lnTo>
                  <a:pt x="49437" y="15944"/>
                </a:lnTo>
                <a:lnTo>
                  <a:pt x="53913" y="16344"/>
                </a:lnTo>
                <a:lnTo>
                  <a:pt x="57850" y="16611"/>
                </a:lnTo>
                <a:lnTo>
                  <a:pt x="61426" y="16789"/>
                </a:lnTo>
                <a:lnTo>
                  <a:pt x="70481" y="16987"/>
                </a:lnTo>
                <a:lnTo>
                  <a:pt x="157160" y="17145"/>
                </a:lnTo>
                <a:lnTo>
                  <a:pt x="159066" y="18098"/>
                </a:lnTo>
                <a:lnTo>
                  <a:pt x="160337" y="19685"/>
                </a:lnTo>
                <a:lnTo>
                  <a:pt x="162878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26"/>
          <p:cNvSpPr/>
          <p:nvPr/>
        </p:nvSpPr>
        <p:spPr>
          <a:xfrm>
            <a:off x="2977514" y="2948939"/>
            <a:ext cx="145734" cy="8565"/>
          </a:xfrm>
          <a:custGeom>
            <a:avLst/>
            <a:gdLst/>
            <a:ahLst/>
            <a:cxnLst/>
            <a:rect l="0" t="0" r="0" b="0"/>
            <a:pathLst>
              <a:path w="145734" h="8565">
                <a:moveTo>
                  <a:pt x="0" y="0"/>
                </a:moveTo>
                <a:lnTo>
                  <a:pt x="4552" y="4552"/>
                </a:lnTo>
                <a:lnTo>
                  <a:pt x="6844" y="5892"/>
                </a:lnTo>
                <a:lnTo>
                  <a:pt x="9326" y="6786"/>
                </a:lnTo>
                <a:lnTo>
                  <a:pt x="11932" y="7381"/>
                </a:lnTo>
                <a:lnTo>
                  <a:pt x="14622" y="7779"/>
                </a:lnTo>
                <a:lnTo>
                  <a:pt x="17369" y="8044"/>
                </a:lnTo>
                <a:lnTo>
                  <a:pt x="20152" y="8220"/>
                </a:lnTo>
                <a:lnTo>
                  <a:pt x="28324" y="8416"/>
                </a:lnTo>
                <a:lnTo>
                  <a:pt x="58495" y="8564"/>
                </a:lnTo>
                <a:lnTo>
                  <a:pt x="62809" y="7615"/>
                </a:lnTo>
                <a:lnTo>
                  <a:pt x="66638" y="6029"/>
                </a:lnTo>
                <a:lnTo>
                  <a:pt x="70143" y="4019"/>
                </a:lnTo>
                <a:lnTo>
                  <a:pt x="74384" y="2680"/>
                </a:lnTo>
                <a:lnTo>
                  <a:pt x="79117" y="1787"/>
                </a:lnTo>
                <a:lnTo>
                  <a:pt x="84178" y="1191"/>
                </a:lnTo>
                <a:lnTo>
                  <a:pt x="88504" y="795"/>
                </a:lnTo>
                <a:lnTo>
                  <a:pt x="92340" y="530"/>
                </a:lnTo>
                <a:lnTo>
                  <a:pt x="95850" y="354"/>
                </a:lnTo>
                <a:lnTo>
                  <a:pt x="104830" y="157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27"/>
          <p:cNvSpPr/>
          <p:nvPr/>
        </p:nvSpPr>
        <p:spPr>
          <a:xfrm>
            <a:off x="3328987" y="2830119"/>
            <a:ext cx="205589" cy="178441"/>
          </a:xfrm>
          <a:custGeom>
            <a:avLst/>
            <a:gdLst/>
            <a:ahLst/>
            <a:cxnLst/>
            <a:rect l="0" t="0" r="0" b="0"/>
            <a:pathLst>
              <a:path w="205589" h="178441">
                <a:moveTo>
                  <a:pt x="128588" y="15951"/>
                </a:moveTo>
                <a:lnTo>
                  <a:pt x="128588" y="11400"/>
                </a:lnTo>
                <a:lnTo>
                  <a:pt x="127635" y="10059"/>
                </a:lnTo>
                <a:lnTo>
                  <a:pt x="126047" y="9165"/>
                </a:lnTo>
                <a:lnTo>
                  <a:pt x="120120" y="7409"/>
                </a:lnTo>
                <a:lnTo>
                  <a:pt x="120046" y="2836"/>
                </a:lnTo>
                <a:lnTo>
                  <a:pt x="119083" y="1493"/>
                </a:lnTo>
                <a:lnTo>
                  <a:pt x="117489" y="597"/>
                </a:lnTo>
                <a:lnTo>
                  <a:pt x="115473" y="0"/>
                </a:lnTo>
                <a:lnTo>
                  <a:pt x="113177" y="554"/>
                </a:lnTo>
                <a:lnTo>
                  <a:pt x="108086" y="3710"/>
                </a:lnTo>
                <a:lnTo>
                  <a:pt x="102648" y="5748"/>
                </a:lnTo>
                <a:lnTo>
                  <a:pt x="99864" y="6291"/>
                </a:lnTo>
                <a:lnTo>
                  <a:pt x="94232" y="9435"/>
                </a:lnTo>
                <a:lnTo>
                  <a:pt x="91396" y="11607"/>
                </a:lnTo>
                <a:lnTo>
                  <a:pt x="87601" y="13055"/>
                </a:lnTo>
                <a:lnTo>
                  <a:pt x="83165" y="14020"/>
                </a:lnTo>
                <a:lnTo>
                  <a:pt x="78304" y="14663"/>
                </a:lnTo>
                <a:lnTo>
                  <a:pt x="74110" y="16045"/>
                </a:lnTo>
                <a:lnTo>
                  <a:pt x="70362" y="17919"/>
                </a:lnTo>
                <a:lnTo>
                  <a:pt x="66910" y="20120"/>
                </a:lnTo>
                <a:lnTo>
                  <a:pt x="62704" y="22540"/>
                </a:lnTo>
                <a:lnTo>
                  <a:pt x="52951" y="27769"/>
                </a:lnTo>
                <a:lnTo>
                  <a:pt x="48636" y="30497"/>
                </a:lnTo>
                <a:lnTo>
                  <a:pt x="44807" y="33269"/>
                </a:lnTo>
                <a:lnTo>
                  <a:pt x="41301" y="36068"/>
                </a:lnTo>
                <a:lnTo>
                  <a:pt x="38012" y="37935"/>
                </a:lnTo>
                <a:lnTo>
                  <a:pt x="31817" y="40009"/>
                </a:lnTo>
                <a:lnTo>
                  <a:pt x="25888" y="43471"/>
                </a:lnTo>
                <a:lnTo>
                  <a:pt x="22974" y="45727"/>
                </a:lnTo>
                <a:lnTo>
                  <a:pt x="21031" y="48184"/>
                </a:lnTo>
                <a:lnTo>
                  <a:pt x="19736" y="50775"/>
                </a:lnTo>
                <a:lnTo>
                  <a:pt x="18872" y="53454"/>
                </a:lnTo>
                <a:lnTo>
                  <a:pt x="17344" y="57146"/>
                </a:lnTo>
                <a:lnTo>
                  <a:pt x="15373" y="61511"/>
                </a:lnTo>
                <a:lnTo>
                  <a:pt x="13106" y="66327"/>
                </a:lnTo>
                <a:lnTo>
                  <a:pt x="11595" y="70490"/>
                </a:lnTo>
                <a:lnTo>
                  <a:pt x="10587" y="74218"/>
                </a:lnTo>
                <a:lnTo>
                  <a:pt x="8971" y="82493"/>
                </a:lnTo>
                <a:lnTo>
                  <a:pt x="8749" y="86165"/>
                </a:lnTo>
                <a:lnTo>
                  <a:pt x="8691" y="88478"/>
                </a:lnTo>
                <a:lnTo>
                  <a:pt x="9604" y="90020"/>
                </a:lnTo>
                <a:lnTo>
                  <a:pt x="11165" y="91047"/>
                </a:lnTo>
                <a:lnTo>
                  <a:pt x="13158" y="91733"/>
                </a:lnTo>
                <a:lnTo>
                  <a:pt x="17913" y="95034"/>
                </a:lnTo>
                <a:lnTo>
                  <a:pt x="20515" y="97248"/>
                </a:lnTo>
                <a:lnTo>
                  <a:pt x="23202" y="98724"/>
                </a:lnTo>
                <a:lnTo>
                  <a:pt x="28727" y="100364"/>
                </a:lnTo>
                <a:lnTo>
                  <a:pt x="34358" y="101092"/>
                </a:lnTo>
                <a:lnTo>
                  <a:pt x="37193" y="101287"/>
                </a:lnTo>
                <a:lnTo>
                  <a:pt x="40987" y="101416"/>
                </a:lnTo>
                <a:lnTo>
                  <a:pt x="55430" y="101599"/>
                </a:lnTo>
                <a:lnTo>
                  <a:pt x="168593" y="101676"/>
                </a:lnTo>
                <a:lnTo>
                  <a:pt x="173355" y="102628"/>
                </a:lnTo>
                <a:lnTo>
                  <a:pt x="177483" y="104216"/>
                </a:lnTo>
                <a:lnTo>
                  <a:pt x="181187" y="106226"/>
                </a:lnTo>
                <a:lnTo>
                  <a:pt x="184608" y="107567"/>
                </a:lnTo>
                <a:lnTo>
                  <a:pt x="190951" y="109056"/>
                </a:lnTo>
                <a:lnTo>
                  <a:pt x="196945" y="112258"/>
                </a:lnTo>
                <a:lnTo>
                  <a:pt x="199877" y="114446"/>
                </a:lnTo>
                <a:lnTo>
                  <a:pt x="201831" y="116857"/>
                </a:lnTo>
                <a:lnTo>
                  <a:pt x="203134" y="119416"/>
                </a:lnTo>
                <a:lnTo>
                  <a:pt x="204582" y="124801"/>
                </a:lnTo>
                <a:lnTo>
                  <a:pt x="205225" y="130368"/>
                </a:lnTo>
                <a:lnTo>
                  <a:pt x="205588" y="134307"/>
                </a:lnTo>
                <a:lnTo>
                  <a:pt x="203132" y="137769"/>
                </a:lnTo>
                <a:lnTo>
                  <a:pt x="198866" y="142482"/>
                </a:lnTo>
                <a:lnTo>
                  <a:pt x="191109" y="150490"/>
                </a:lnTo>
                <a:lnTo>
                  <a:pt x="185585" y="156074"/>
                </a:lnTo>
                <a:lnTo>
                  <a:pt x="181826" y="157944"/>
                </a:lnTo>
                <a:lnTo>
                  <a:pt x="177415" y="159190"/>
                </a:lnTo>
                <a:lnTo>
                  <a:pt x="172569" y="160021"/>
                </a:lnTo>
                <a:lnTo>
                  <a:pt x="168386" y="161528"/>
                </a:lnTo>
                <a:lnTo>
                  <a:pt x="164645" y="163485"/>
                </a:lnTo>
                <a:lnTo>
                  <a:pt x="161198" y="165741"/>
                </a:lnTo>
                <a:lnTo>
                  <a:pt x="156995" y="167246"/>
                </a:lnTo>
                <a:lnTo>
                  <a:pt x="152288" y="168249"/>
                </a:lnTo>
                <a:lnTo>
                  <a:pt x="147246" y="168918"/>
                </a:lnTo>
                <a:lnTo>
                  <a:pt x="141979" y="170317"/>
                </a:lnTo>
                <a:lnTo>
                  <a:pt x="136563" y="172201"/>
                </a:lnTo>
                <a:lnTo>
                  <a:pt x="131047" y="174410"/>
                </a:lnTo>
                <a:lnTo>
                  <a:pt x="125464" y="175883"/>
                </a:lnTo>
                <a:lnTo>
                  <a:pt x="119838" y="176865"/>
                </a:lnTo>
                <a:lnTo>
                  <a:pt x="114182" y="177519"/>
                </a:lnTo>
                <a:lnTo>
                  <a:pt x="108507" y="177956"/>
                </a:lnTo>
                <a:lnTo>
                  <a:pt x="102818" y="178246"/>
                </a:lnTo>
                <a:lnTo>
                  <a:pt x="97120" y="178440"/>
                </a:lnTo>
                <a:lnTo>
                  <a:pt x="92369" y="177617"/>
                </a:lnTo>
                <a:lnTo>
                  <a:pt x="88250" y="176116"/>
                </a:lnTo>
                <a:lnTo>
                  <a:pt x="84551" y="174162"/>
                </a:lnTo>
                <a:lnTo>
                  <a:pt x="81132" y="172860"/>
                </a:lnTo>
                <a:lnTo>
                  <a:pt x="74793" y="171413"/>
                </a:lnTo>
                <a:lnTo>
                  <a:pt x="70817" y="171027"/>
                </a:lnTo>
                <a:lnTo>
                  <a:pt x="66261" y="170770"/>
                </a:lnTo>
                <a:lnTo>
                  <a:pt x="57072" y="170484"/>
                </a:lnTo>
                <a:lnTo>
                  <a:pt x="49813" y="170357"/>
                </a:lnTo>
                <a:lnTo>
                  <a:pt x="46544" y="169371"/>
                </a:lnTo>
                <a:lnTo>
                  <a:pt x="40371" y="165735"/>
                </a:lnTo>
                <a:lnTo>
                  <a:pt x="34453" y="163484"/>
                </a:lnTo>
                <a:lnTo>
                  <a:pt x="28647" y="162483"/>
                </a:lnTo>
                <a:lnTo>
                  <a:pt x="22892" y="162039"/>
                </a:lnTo>
                <a:lnTo>
                  <a:pt x="20024" y="160968"/>
                </a:lnTo>
                <a:lnTo>
                  <a:pt x="14297" y="157237"/>
                </a:lnTo>
                <a:lnTo>
                  <a:pt x="8577" y="154945"/>
                </a:lnTo>
                <a:lnTo>
                  <a:pt x="5718" y="154333"/>
                </a:lnTo>
                <a:lnTo>
                  <a:pt x="3812" y="152973"/>
                </a:lnTo>
                <a:lnTo>
                  <a:pt x="2541" y="151114"/>
                </a:lnTo>
                <a:lnTo>
                  <a:pt x="0" y="1445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28"/>
          <p:cNvSpPr/>
          <p:nvPr/>
        </p:nvSpPr>
        <p:spPr>
          <a:xfrm>
            <a:off x="3611879" y="2880360"/>
            <a:ext cx="68581" cy="128588"/>
          </a:xfrm>
          <a:custGeom>
            <a:avLst/>
            <a:gdLst/>
            <a:ahLst/>
            <a:cxnLst/>
            <a:rect l="0" t="0" r="0" b="0"/>
            <a:pathLst>
              <a:path w="68581" h="128588">
                <a:moveTo>
                  <a:pt x="0" y="0"/>
                </a:moveTo>
                <a:lnTo>
                  <a:pt x="7382" y="0"/>
                </a:lnTo>
                <a:lnTo>
                  <a:pt x="8731" y="952"/>
                </a:lnTo>
                <a:lnTo>
                  <a:pt x="10583" y="2540"/>
                </a:lnTo>
                <a:lnTo>
                  <a:pt x="15849" y="7380"/>
                </a:lnTo>
                <a:lnTo>
                  <a:pt x="28963" y="20399"/>
                </a:lnTo>
                <a:lnTo>
                  <a:pt x="30739" y="23124"/>
                </a:lnTo>
                <a:lnTo>
                  <a:pt x="31923" y="25894"/>
                </a:lnTo>
                <a:lnTo>
                  <a:pt x="32712" y="28692"/>
                </a:lnTo>
                <a:lnTo>
                  <a:pt x="34191" y="31510"/>
                </a:lnTo>
                <a:lnTo>
                  <a:pt x="36129" y="34342"/>
                </a:lnTo>
                <a:lnTo>
                  <a:pt x="38374" y="37182"/>
                </a:lnTo>
                <a:lnTo>
                  <a:pt x="40822" y="40028"/>
                </a:lnTo>
                <a:lnTo>
                  <a:pt x="43407" y="42878"/>
                </a:lnTo>
                <a:lnTo>
                  <a:pt x="46083" y="45730"/>
                </a:lnTo>
                <a:lnTo>
                  <a:pt x="47868" y="48584"/>
                </a:lnTo>
                <a:lnTo>
                  <a:pt x="49057" y="51439"/>
                </a:lnTo>
                <a:lnTo>
                  <a:pt x="49850" y="54295"/>
                </a:lnTo>
                <a:lnTo>
                  <a:pt x="50378" y="57151"/>
                </a:lnTo>
                <a:lnTo>
                  <a:pt x="50731" y="60008"/>
                </a:lnTo>
                <a:lnTo>
                  <a:pt x="50966" y="62865"/>
                </a:lnTo>
                <a:lnTo>
                  <a:pt x="52075" y="66675"/>
                </a:lnTo>
                <a:lnTo>
                  <a:pt x="53767" y="71120"/>
                </a:lnTo>
                <a:lnTo>
                  <a:pt x="55847" y="75988"/>
                </a:lnTo>
                <a:lnTo>
                  <a:pt x="57235" y="80186"/>
                </a:lnTo>
                <a:lnTo>
                  <a:pt x="58159" y="83937"/>
                </a:lnTo>
                <a:lnTo>
                  <a:pt x="58775" y="87391"/>
                </a:lnTo>
                <a:lnTo>
                  <a:pt x="59186" y="90645"/>
                </a:lnTo>
                <a:lnTo>
                  <a:pt x="59460" y="93767"/>
                </a:lnTo>
                <a:lnTo>
                  <a:pt x="59643" y="96801"/>
                </a:lnTo>
                <a:lnTo>
                  <a:pt x="59846" y="102713"/>
                </a:lnTo>
                <a:lnTo>
                  <a:pt x="59999" y="118312"/>
                </a:lnTo>
                <a:lnTo>
                  <a:pt x="60954" y="119832"/>
                </a:lnTo>
                <a:lnTo>
                  <a:pt x="62544" y="121798"/>
                </a:lnTo>
                <a:lnTo>
                  <a:pt x="6858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29"/>
          <p:cNvSpPr/>
          <p:nvPr/>
        </p:nvSpPr>
        <p:spPr>
          <a:xfrm>
            <a:off x="3611879" y="2820352"/>
            <a:ext cx="17147" cy="17146"/>
          </a:xfrm>
          <a:custGeom>
            <a:avLst/>
            <a:gdLst/>
            <a:ahLst/>
            <a:cxnLst/>
            <a:rect l="0" t="0" r="0" b="0"/>
            <a:pathLst>
              <a:path w="17147" h="17146">
                <a:moveTo>
                  <a:pt x="17146" y="17145"/>
                </a:moveTo>
                <a:lnTo>
                  <a:pt x="17146" y="12594"/>
                </a:lnTo>
                <a:lnTo>
                  <a:pt x="16193" y="11254"/>
                </a:lnTo>
                <a:lnTo>
                  <a:pt x="14606" y="10360"/>
                </a:lnTo>
                <a:lnTo>
                  <a:pt x="12595" y="9764"/>
                </a:lnTo>
                <a:lnTo>
                  <a:pt x="11254" y="8415"/>
                </a:lnTo>
                <a:lnTo>
                  <a:pt x="10360" y="6562"/>
                </a:lnTo>
                <a:lnTo>
                  <a:pt x="8926" y="1296"/>
                </a:lnTo>
                <a:lnTo>
                  <a:pt x="7856" y="864"/>
                </a:lnTo>
                <a:lnTo>
                  <a:pt x="6190" y="576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30"/>
          <p:cNvSpPr/>
          <p:nvPr/>
        </p:nvSpPr>
        <p:spPr>
          <a:xfrm>
            <a:off x="3749039" y="2871800"/>
            <a:ext cx="180024" cy="145721"/>
          </a:xfrm>
          <a:custGeom>
            <a:avLst/>
            <a:gdLst/>
            <a:ahLst/>
            <a:cxnLst/>
            <a:rect l="0" t="0" r="0" b="0"/>
            <a:pathLst>
              <a:path w="180024" h="145721">
                <a:moveTo>
                  <a:pt x="0" y="25705"/>
                </a:moveTo>
                <a:lnTo>
                  <a:pt x="0" y="30256"/>
                </a:lnTo>
                <a:lnTo>
                  <a:pt x="953" y="32549"/>
                </a:lnTo>
                <a:lnTo>
                  <a:pt x="2541" y="35030"/>
                </a:lnTo>
                <a:lnTo>
                  <a:pt x="7382" y="41305"/>
                </a:lnTo>
                <a:lnTo>
                  <a:pt x="8044" y="44703"/>
                </a:lnTo>
                <a:lnTo>
                  <a:pt x="8220" y="46943"/>
                </a:lnTo>
                <a:lnTo>
                  <a:pt x="9290" y="49388"/>
                </a:lnTo>
                <a:lnTo>
                  <a:pt x="10956" y="51971"/>
                </a:lnTo>
                <a:lnTo>
                  <a:pt x="13019" y="54646"/>
                </a:lnTo>
                <a:lnTo>
                  <a:pt x="14395" y="57381"/>
                </a:lnTo>
                <a:lnTo>
                  <a:pt x="15312" y="60157"/>
                </a:lnTo>
                <a:lnTo>
                  <a:pt x="15923" y="62961"/>
                </a:lnTo>
                <a:lnTo>
                  <a:pt x="17283" y="66734"/>
                </a:lnTo>
                <a:lnTo>
                  <a:pt x="19142" y="71156"/>
                </a:lnTo>
                <a:lnTo>
                  <a:pt x="21334" y="76008"/>
                </a:lnTo>
                <a:lnTo>
                  <a:pt x="22795" y="80195"/>
                </a:lnTo>
                <a:lnTo>
                  <a:pt x="23769" y="83939"/>
                </a:lnTo>
                <a:lnTo>
                  <a:pt x="24419" y="87387"/>
                </a:lnTo>
                <a:lnTo>
                  <a:pt x="25805" y="90639"/>
                </a:lnTo>
                <a:lnTo>
                  <a:pt x="27681" y="93759"/>
                </a:lnTo>
                <a:lnTo>
                  <a:pt x="29884" y="96792"/>
                </a:lnTo>
                <a:lnTo>
                  <a:pt x="31353" y="99766"/>
                </a:lnTo>
                <a:lnTo>
                  <a:pt x="32332" y="102701"/>
                </a:lnTo>
                <a:lnTo>
                  <a:pt x="32985" y="105611"/>
                </a:lnTo>
                <a:lnTo>
                  <a:pt x="33420" y="108503"/>
                </a:lnTo>
                <a:lnTo>
                  <a:pt x="33710" y="111383"/>
                </a:lnTo>
                <a:lnTo>
                  <a:pt x="34176" y="118300"/>
                </a:lnTo>
                <a:lnTo>
                  <a:pt x="34240" y="121785"/>
                </a:lnTo>
                <a:lnTo>
                  <a:pt x="34289" y="128457"/>
                </a:lnTo>
                <a:lnTo>
                  <a:pt x="34290" y="115801"/>
                </a:lnTo>
                <a:lnTo>
                  <a:pt x="33338" y="113392"/>
                </a:lnTo>
                <a:lnTo>
                  <a:pt x="31751" y="110833"/>
                </a:lnTo>
                <a:lnTo>
                  <a:pt x="29740" y="108174"/>
                </a:lnTo>
                <a:lnTo>
                  <a:pt x="28399" y="105449"/>
                </a:lnTo>
                <a:lnTo>
                  <a:pt x="27505" y="102680"/>
                </a:lnTo>
                <a:lnTo>
                  <a:pt x="26909" y="99882"/>
                </a:lnTo>
                <a:lnTo>
                  <a:pt x="26512" y="97064"/>
                </a:lnTo>
                <a:lnTo>
                  <a:pt x="26248" y="94232"/>
                </a:lnTo>
                <a:lnTo>
                  <a:pt x="26071" y="91392"/>
                </a:lnTo>
                <a:lnTo>
                  <a:pt x="25875" y="83157"/>
                </a:lnTo>
                <a:lnTo>
                  <a:pt x="25823" y="78293"/>
                </a:lnTo>
                <a:lnTo>
                  <a:pt x="26740" y="74099"/>
                </a:lnTo>
                <a:lnTo>
                  <a:pt x="28305" y="70350"/>
                </a:lnTo>
                <a:lnTo>
                  <a:pt x="30300" y="66898"/>
                </a:lnTo>
                <a:lnTo>
                  <a:pt x="31631" y="62692"/>
                </a:lnTo>
                <a:lnTo>
                  <a:pt x="32517" y="57983"/>
                </a:lnTo>
                <a:lnTo>
                  <a:pt x="33108" y="52938"/>
                </a:lnTo>
                <a:lnTo>
                  <a:pt x="34455" y="47671"/>
                </a:lnTo>
                <a:lnTo>
                  <a:pt x="36305" y="42254"/>
                </a:lnTo>
                <a:lnTo>
                  <a:pt x="38491" y="36737"/>
                </a:lnTo>
                <a:lnTo>
                  <a:pt x="40901" y="32107"/>
                </a:lnTo>
                <a:lnTo>
                  <a:pt x="43460" y="28068"/>
                </a:lnTo>
                <a:lnTo>
                  <a:pt x="46118" y="24423"/>
                </a:lnTo>
                <a:lnTo>
                  <a:pt x="47891" y="21040"/>
                </a:lnTo>
                <a:lnTo>
                  <a:pt x="49072" y="17832"/>
                </a:lnTo>
                <a:lnTo>
                  <a:pt x="49860" y="14742"/>
                </a:lnTo>
                <a:lnTo>
                  <a:pt x="52290" y="11728"/>
                </a:lnTo>
                <a:lnTo>
                  <a:pt x="55815" y="8767"/>
                </a:lnTo>
                <a:lnTo>
                  <a:pt x="60070" y="5840"/>
                </a:lnTo>
                <a:lnTo>
                  <a:pt x="63860" y="3889"/>
                </a:lnTo>
                <a:lnTo>
                  <a:pt x="67338" y="2589"/>
                </a:lnTo>
                <a:lnTo>
                  <a:pt x="70610" y="1721"/>
                </a:lnTo>
                <a:lnTo>
                  <a:pt x="73743" y="1143"/>
                </a:lnTo>
                <a:lnTo>
                  <a:pt x="76785" y="758"/>
                </a:lnTo>
                <a:lnTo>
                  <a:pt x="79766" y="501"/>
                </a:lnTo>
                <a:lnTo>
                  <a:pt x="82705" y="330"/>
                </a:lnTo>
                <a:lnTo>
                  <a:pt x="88511" y="139"/>
                </a:lnTo>
                <a:lnTo>
                  <a:pt x="102861" y="7"/>
                </a:lnTo>
                <a:lnTo>
                  <a:pt x="105722" y="0"/>
                </a:lnTo>
                <a:lnTo>
                  <a:pt x="109534" y="949"/>
                </a:lnTo>
                <a:lnTo>
                  <a:pt x="113980" y="2533"/>
                </a:lnTo>
                <a:lnTo>
                  <a:pt x="118849" y="4542"/>
                </a:lnTo>
                <a:lnTo>
                  <a:pt x="123048" y="6834"/>
                </a:lnTo>
                <a:lnTo>
                  <a:pt x="126800" y="9314"/>
                </a:lnTo>
                <a:lnTo>
                  <a:pt x="130254" y="11920"/>
                </a:lnTo>
                <a:lnTo>
                  <a:pt x="133508" y="15562"/>
                </a:lnTo>
                <a:lnTo>
                  <a:pt x="136630" y="19896"/>
                </a:lnTo>
                <a:lnTo>
                  <a:pt x="139665" y="24690"/>
                </a:lnTo>
                <a:lnTo>
                  <a:pt x="142640" y="28838"/>
                </a:lnTo>
                <a:lnTo>
                  <a:pt x="145576" y="32556"/>
                </a:lnTo>
                <a:lnTo>
                  <a:pt x="148486" y="35987"/>
                </a:lnTo>
                <a:lnTo>
                  <a:pt x="151379" y="39227"/>
                </a:lnTo>
                <a:lnTo>
                  <a:pt x="157132" y="45367"/>
                </a:lnTo>
                <a:lnTo>
                  <a:pt x="160000" y="49290"/>
                </a:lnTo>
                <a:lnTo>
                  <a:pt x="162864" y="53811"/>
                </a:lnTo>
                <a:lnTo>
                  <a:pt x="165726" y="58730"/>
                </a:lnTo>
                <a:lnTo>
                  <a:pt x="167634" y="62961"/>
                </a:lnTo>
                <a:lnTo>
                  <a:pt x="168907" y="66735"/>
                </a:lnTo>
                <a:lnTo>
                  <a:pt x="169755" y="70203"/>
                </a:lnTo>
                <a:lnTo>
                  <a:pt x="171272" y="74420"/>
                </a:lnTo>
                <a:lnTo>
                  <a:pt x="173237" y="79137"/>
                </a:lnTo>
                <a:lnTo>
                  <a:pt x="175499" y="84186"/>
                </a:lnTo>
                <a:lnTo>
                  <a:pt x="177007" y="88505"/>
                </a:lnTo>
                <a:lnTo>
                  <a:pt x="178012" y="92336"/>
                </a:lnTo>
                <a:lnTo>
                  <a:pt x="178682" y="95843"/>
                </a:lnTo>
                <a:lnTo>
                  <a:pt x="179129" y="100086"/>
                </a:lnTo>
                <a:lnTo>
                  <a:pt x="179428" y="104820"/>
                </a:lnTo>
                <a:lnTo>
                  <a:pt x="179758" y="114207"/>
                </a:lnTo>
                <a:lnTo>
                  <a:pt x="179989" y="126494"/>
                </a:lnTo>
                <a:lnTo>
                  <a:pt x="180023" y="1457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31"/>
          <p:cNvSpPr/>
          <p:nvPr/>
        </p:nvSpPr>
        <p:spPr>
          <a:xfrm>
            <a:off x="4169095" y="2760345"/>
            <a:ext cx="51433" cy="231458"/>
          </a:xfrm>
          <a:custGeom>
            <a:avLst/>
            <a:gdLst/>
            <a:ahLst/>
            <a:cxnLst/>
            <a:rect l="0" t="0" r="0" b="0"/>
            <a:pathLst>
              <a:path w="51433" h="231458">
                <a:moveTo>
                  <a:pt x="8570" y="0"/>
                </a:moveTo>
                <a:lnTo>
                  <a:pt x="4019" y="0"/>
                </a:lnTo>
                <a:lnTo>
                  <a:pt x="2678" y="952"/>
                </a:lnTo>
                <a:lnTo>
                  <a:pt x="1784" y="2540"/>
                </a:lnTo>
                <a:lnTo>
                  <a:pt x="350" y="7380"/>
                </a:lnTo>
                <a:lnTo>
                  <a:pt x="102" y="12770"/>
                </a:lnTo>
                <a:lnTo>
                  <a:pt x="0" y="41733"/>
                </a:lnTo>
                <a:lnTo>
                  <a:pt x="952" y="45919"/>
                </a:lnTo>
                <a:lnTo>
                  <a:pt x="2538" y="49663"/>
                </a:lnTo>
                <a:lnTo>
                  <a:pt x="4549" y="53111"/>
                </a:lnTo>
                <a:lnTo>
                  <a:pt x="5889" y="57314"/>
                </a:lnTo>
                <a:lnTo>
                  <a:pt x="6783" y="62022"/>
                </a:lnTo>
                <a:lnTo>
                  <a:pt x="7378" y="67065"/>
                </a:lnTo>
                <a:lnTo>
                  <a:pt x="8728" y="72333"/>
                </a:lnTo>
                <a:lnTo>
                  <a:pt x="10580" y="77749"/>
                </a:lnTo>
                <a:lnTo>
                  <a:pt x="12767" y="83265"/>
                </a:lnTo>
                <a:lnTo>
                  <a:pt x="14226" y="88847"/>
                </a:lnTo>
                <a:lnTo>
                  <a:pt x="15198" y="94474"/>
                </a:lnTo>
                <a:lnTo>
                  <a:pt x="15846" y="100130"/>
                </a:lnTo>
                <a:lnTo>
                  <a:pt x="17230" y="104853"/>
                </a:lnTo>
                <a:lnTo>
                  <a:pt x="19106" y="108955"/>
                </a:lnTo>
                <a:lnTo>
                  <a:pt x="21309" y="112641"/>
                </a:lnTo>
                <a:lnTo>
                  <a:pt x="22778" y="117004"/>
                </a:lnTo>
                <a:lnTo>
                  <a:pt x="23757" y="121818"/>
                </a:lnTo>
                <a:lnTo>
                  <a:pt x="24409" y="126932"/>
                </a:lnTo>
                <a:lnTo>
                  <a:pt x="25797" y="132246"/>
                </a:lnTo>
                <a:lnTo>
                  <a:pt x="27674" y="137694"/>
                </a:lnTo>
                <a:lnTo>
                  <a:pt x="29879" y="143231"/>
                </a:lnTo>
                <a:lnTo>
                  <a:pt x="31348" y="147874"/>
                </a:lnTo>
                <a:lnTo>
                  <a:pt x="32328" y="151923"/>
                </a:lnTo>
                <a:lnTo>
                  <a:pt x="32981" y="155574"/>
                </a:lnTo>
                <a:lnTo>
                  <a:pt x="33416" y="159913"/>
                </a:lnTo>
                <a:lnTo>
                  <a:pt x="33707" y="164711"/>
                </a:lnTo>
                <a:lnTo>
                  <a:pt x="33900" y="169815"/>
                </a:lnTo>
                <a:lnTo>
                  <a:pt x="34981" y="174170"/>
                </a:lnTo>
                <a:lnTo>
                  <a:pt x="36655" y="178026"/>
                </a:lnTo>
                <a:lnTo>
                  <a:pt x="38723" y="181549"/>
                </a:lnTo>
                <a:lnTo>
                  <a:pt x="40102" y="185802"/>
                </a:lnTo>
                <a:lnTo>
                  <a:pt x="41022" y="190543"/>
                </a:lnTo>
                <a:lnTo>
                  <a:pt x="41634" y="195609"/>
                </a:lnTo>
                <a:lnTo>
                  <a:pt x="42995" y="199938"/>
                </a:lnTo>
                <a:lnTo>
                  <a:pt x="44855" y="203777"/>
                </a:lnTo>
                <a:lnTo>
                  <a:pt x="47048" y="207288"/>
                </a:lnTo>
                <a:lnTo>
                  <a:pt x="48509" y="210582"/>
                </a:lnTo>
                <a:lnTo>
                  <a:pt x="49483" y="213731"/>
                </a:lnTo>
                <a:lnTo>
                  <a:pt x="51047" y="221076"/>
                </a:lnTo>
                <a:lnTo>
                  <a:pt x="51261" y="224621"/>
                </a:lnTo>
                <a:lnTo>
                  <a:pt x="51432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32"/>
          <p:cNvSpPr/>
          <p:nvPr/>
        </p:nvSpPr>
        <p:spPr>
          <a:xfrm>
            <a:off x="4109084" y="2769282"/>
            <a:ext cx="291418" cy="247839"/>
          </a:xfrm>
          <a:custGeom>
            <a:avLst/>
            <a:gdLst/>
            <a:ahLst/>
            <a:cxnLst/>
            <a:rect l="0" t="0" r="0" b="0"/>
            <a:pathLst>
              <a:path w="291418" h="247839">
                <a:moveTo>
                  <a:pt x="0" y="59643"/>
                </a:moveTo>
                <a:lnTo>
                  <a:pt x="0" y="38082"/>
                </a:lnTo>
                <a:lnTo>
                  <a:pt x="953" y="35744"/>
                </a:lnTo>
                <a:lnTo>
                  <a:pt x="4552" y="30606"/>
                </a:lnTo>
                <a:lnTo>
                  <a:pt x="6844" y="28855"/>
                </a:lnTo>
                <a:lnTo>
                  <a:pt x="9325" y="27687"/>
                </a:lnTo>
                <a:lnTo>
                  <a:pt x="15575" y="25438"/>
                </a:lnTo>
                <a:lnTo>
                  <a:pt x="19908" y="23505"/>
                </a:lnTo>
                <a:lnTo>
                  <a:pt x="28851" y="18816"/>
                </a:lnTo>
                <a:lnTo>
                  <a:pt x="36000" y="13558"/>
                </a:lnTo>
                <a:lnTo>
                  <a:pt x="41146" y="11774"/>
                </a:lnTo>
                <a:lnTo>
                  <a:pt x="47433" y="10585"/>
                </a:lnTo>
                <a:lnTo>
                  <a:pt x="54482" y="9793"/>
                </a:lnTo>
                <a:lnTo>
                  <a:pt x="60134" y="9264"/>
                </a:lnTo>
                <a:lnTo>
                  <a:pt x="68954" y="8677"/>
                </a:lnTo>
                <a:lnTo>
                  <a:pt x="74545" y="7568"/>
                </a:lnTo>
                <a:lnTo>
                  <a:pt x="81129" y="5876"/>
                </a:lnTo>
                <a:lnTo>
                  <a:pt x="88376" y="3796"/>
                </a:lnTo>
                <a:lnTo>
                  <a:pt x="95113" y="2409"/>
                </a:lnTo>
                <a:lnTo>
                  <a:pt x="101508" y="1484"/>
                </a:lnTo>
                <a:lnTo>
                  <a:pt x="107678" y="868"/>
                </a:lnTo>
                <a:lnTo>
                  <a:pt x="113695" y="457"/>
                </a:lnTo>
                <a:lnTo>
                  <a:pt x="119612" y="183"/>
                </a:lnTo>
                <a:lnTo>
                  <a:pt x="125462" y="0"/>
                </a:lnTo>
                <a:lnTo>
                  <a:pt x="132219" y="831"/>
                </a:lnTo>
                <a:lnTo>
                  <a:pt x="139581" y="2337"/>
                </a:lnTo>
                <a:lnTo>
                  <a:pt x="147347" y="4294"/>
                </a:lnTo>
                <a:lnTo>
                  <a:pt x="153476" y="5599"/>
                </a:lnTo>
                <a:lnTo>
                  <a:pt x="158515" y="6468"/>
                </a:lnTo>
                <a:lnTo>
                  <a:pt x="167607" y="7434"/>
                </a:lnTo>
                <a:lnTo>
                  <a:pt x="172698" y="7692"/>
                </a:lnTo>
                <a:lnTo>
                  <a:pt x="177997" y="7864"/>
                </a:lnTo>
                <a:lnTo>
                  <a:pt x="182483" y="8931"/>
                </a:lnTo>
                <a:lnTo>
                  <a:pt x="190006" y="12657"/>
                </a:lnTo>
                <a:lnTo>
                  <a:pt x="196525" y="17488"/>
                </a:lnTo>
                <a:lnTo>
                  <a:pt x="203920" y="23799"/>
                </a:lnTo>
                <a:lnTo>
                  <a:pt x="204527" y="25269"/>
                </a:lnTo>
                <a:lnTo>
                  <a:pt x="205381" y="31890"/>
                </a:lnTo>
                <a:lnTo>
                  <a:pt x="205581" y="37148"/>
                </a:lnTo>
                <a:lnTo>
                  <a:pt x="204682" y="39884"/>
                </a:lnTo>
                <a:lnTo>
                  <a:pt x="201142" y="45463"/>
                </a:lnTo>
                <a:lnTo>
                  <a:pt x="198934" y="51118"/>
                </a:lnTo>
                <a:lnTo>
                  <a:pt x="198346" y="53960"/>
                </a:lnTo>
                <a:lnTo>
                  <a:pt x="196048" y="56806"/>
                </a:lnTo>
                <a:lnTo>
                  <a:pt x="188416" y="62510"/>
                </a:lnTo>
                <a:lnTo>
                  <a:pt x="181213" y="68219"/>
                </a:lnTo>
                <a:lnTo>
                  <a:pt x="173885" y="73932"/>
                </a:lnTo>
                <a:lnTo>
                  <a:pt x="169263" y="76789"/>
                </a:lnTo>
                <a:lnTo>
                  <a:pt x="164277" y="79646"/>
                </a:lnTo>
                <a:lnTo>
                  <a:pt x="156197" y="82820"/>
                </a:lnTo>
                <a:lnTo>
                  <a:pt x="148479" y="85184"/>
                </a:lnTo>
                <a:lnTo>
                  <a:pt x="143754" y="87148"/>
                </a:lnTo>
                <a:lnTo>
                  <a:pt x="138698" y="89409"/>
                </a:lnTo>
                <a:lnTo>
                  <a:pt x="130542" y="91922"/>
                </a:lnTo>
                <a:lnTo>
                  <a:pt x="127033" y="92592"/>
                </a:lnTo>
                <a:lnTo>
                  <a:pt x="120594" y="95877"/>
                </a:lnTo>
                <a:lnTo>
                  <a:pt x="117544" y="98086"/>
                </a:lnTo>
                <a:lnTo>
                  <a:pt x="111614" y="100541"/>
                </a:lnTo>
                <a:lnTo>
                  <a:pt x="102915" y="102495"/>
                </a:lnTo>
                <a:lnTo>
                  <a:pt x="102875" y="95123"/>
                </a:lnTo>
                <a:lnTo>
                  <a:pt x="103826" y="94727"/>
                </a:lnTo>
                <a:lnTo>
                  <a:pt x="107422" y="94286"/>
                </a:lnTo>
                <a:lnTo>
                  <a:pt x="109715" y="93215"/>
                </a:lnTo>
                <a:lnTo>
                  <a:pt x="117492" y="88111"/>
                </a:lnTo>
                <a:lnTo>
                  <a:pt x="123022" y="86583"/>
                </a:lnTo>
                <a:lnTo>
                  <a:pt x="131194" y="85903"/>
                </a:lnTo>
                <a:lnTo>
                  <a:pt x="141176" y="85602"/>
                </a:lnTo>
                <a:lnTo>
                  <a:pt x="180091" y="85374"/>
                </a:lnTo>
                <a:lnTo>
                  <a:pt x="185783" y="85369"/>
                </a:lnTo>
                <a:lnTo>
                  <a:pt x="192436" y="86319"/>
                </a:lnTo>
                <a:lnTo>
                  <a:pt x="199728" y="87904"/>
                </a:lnTo>
                <a:lnTo>
                  <a:pt x="207447" y="89914"/>
                </a:lnTo>
                <a:lnTo>
                  <a:pt x="214498" y="91253"/>
                </a:lnTo>
                <a:lnTo>
                  <a:pt x="221104" y="92147"/>
                </a:lnTo>
                <a:lnTo>
                  <a:pt x="227413" y="92742"/>
                </a:lnTo>
                <a:lnTo>
                  <a:pt x="233524" y="94091"/>
                </a:lnTo>
                <a:lnTo>
                  <a:pt x="239502" y="95943"/>
                </a:lnTo>
                <a:lnTo>
                  <a:pt x="245394" y="98131"/>
                </a:lnTo>
                <a:lnTo>
                  <a:pt x="251226" y="100541"/>
                </a:lnTo>
                <a:lnTo>
                  <a:pt x="257019" y="103101"/>
                </a:lnTo>
                <a:lnTo>
                  <a:pt x="262787" y="105760"/>
                </a:lnTo>
                <a:lnTo>
                  <a:pt x="271734" y="111254"/>
                </a:lnTo>
                <a:lnTo>
                  <a:pt x="278886" y="116871"/>
                </a:lnTo>
                <a:lnTo>
                  <a:pt x="285240" y="122542"/>
                </a:lnTo>
                <a:lnTo>
                  <a:pt x="287315" y="126341"/>
                </a:lnTo>
                <a:lnTo>
                  <a:pt x="288699" y="130778"/>
                </a:lnTo>
                <a:lnTo>
                  <a:pt x="289621" y="135641"/>
                </a:lnTo>
                <a:lnTo>
                  <a:pt x="290235" y="139836"/>
                </a:lnTo>
                <a:lnTo>
                  <a:pt x="290919" y="147036"/>
                </a:lnTo>
                <a:lnTo>
                  <a:pt x="291101" y="151243"/>
                </a:lnTo>
                <a:lnTo>
                  <a:pt x="291358" y="165312"/>
                </a:lnTo>
                <a:lnTo>
                  <a:pt x="291417" y="172647"/>
                </a:lnTo>
                <a:lnTo>
                  <a:pt x="290481" y="176889"/>
                </a:lnTo>
                <a:lnTo>
                  <a:pt x="288904" y="181622"/>
                </a:lnTo>
                <a:lnTo>
                  <a:pt x="286900" y="186682"/>
                </a:lnTo>
                <a:lnTo>
                  <a:pt x="283659" y="191008"/>
                </a:lnTo>
                <a:lnTo>
                  <a:pt x="274979" y="198355"/>
                </a:lnTo>
                <a:lnTo>
                  <a:pt x="269997" y="202600"/>
                </a:lnTo>
                <a:lnTo>
                  <a:pt x="264771" y="207335"/>
                </a:lnTo>
                <a:lnTo>
                  <a:pt x="250853" y="220561"/>
                </a:lnTo>
                <a:lnTo>
                  <a:pt x="242936" y="227364"/>
                </a:lnTo>
                <a:lnTo>
                  <a:pt x="238158" y="230512"/>
                </a:lnTo>
                <a:lnTo>
                  <a:pt x="233067" y="233563"/>
                </a:lnTo>
                <a:lnTo>
                  <a:pt x="226816" y="235597"/>
                </a:lnTo>
                <a:lnTo>
                  <a:pt x="219790" y="236953"/>
                </a:lnTo>
                <a:lnTo>
                  <a:pt x="212250" y="237857"/>
                </a:lnTo>
                <a:lnTo>
                  <a:pt x="205318" y="239412"/>
                </a:lnTo>
                <a:lnTo>
                  <a:pt x="198791" y="241402"/>
                </a:lnTo>
                <a:lnTo>
                  <a:pt x="192535" y="243680"/>
                </a:lnTo>
                <a:lnTo>
                  <a:pt x="186460" y="245199"/>
                </a:lnTo>
                <a:lnTo>
                  <a:pt x="180504" y="246212"/>
                </a:lnTo>
                <a:lnTo>
                  <a:pt x="174628" y="246887"/>
                </a:lnTo>
                <a:lnTo>
                  <a:pt x="168807" y="247337"/>
                </a:lnTo>
                <a:lnTo>
                  <a:pt x="163020" y="247637"/>
                </a:lnTo>
                <a:lnTo>
                  <a:pt x="157258" y="247838"/>
                </a:lnTo>
                <a:lnTo>
                  <a:pt x="151512" y="247018"/>
                </a:lnTo>
                <a:lnTo>
                  <a:pt x="145775" y="245520"/>
                </a:lnTo>
                <a:lnTo>
                  <a:pt x="140046" y="243568"/>
                </a:lnTo>
                <a:lnTo>
                  <a:pt x="134322" y="242267"/>
                </a:lnTo>
                <a:lnTo>
                  <a:pt x="128601" y="241400"/>
                </a:lnTo>
                <a:lnTo>
                  <a:pt x="122881" y="240822"/>
                </a:lnTo>
                <a:lnTo>
                  <a:pt x="117163" y="240436"/>
                </a:lnTo>
                <a:lnTo>
                  <a:pt x="111447" y="240179"/>
                </a:lnTo>
                <a:lnTo>
                  <a:pt x="105730" y="240008"/>
                </a:lnTo>
                <a:lnTo>
                  <a:pt x="100967" y="238941"/>
                </a:lnTo>
                <a:lnTo>
                  <a:pt x="89712" y="233841"/>
                </a:lnTo>
                <a:lnTo>
                  <a:pt x="83370" y="232314"/>
                </a:lnTo>
                <a:lnTo>
                  <a:pt x="81297" y="230954"/>
                </a:lnTo>
                <a:lnTo>
                  <a:pt x="79916" y="229096"/>
                </a:lnTo>
                <a:lnTo>
                  <a:pt x="78995" y="226904"/>
                </a:lnTo>
                <a:lnTo>
                  <a:pt x="77429" y="225442"/>
                </a:lnTo>
                <a:lnTo>
                  <a:pt x="75431" y="224468"/>
                </a:lnTo>
                <a:lnTo>
                  <a:pt x="73148" y="223819"/>
                </a:lnTo>
                <a:lnTo>
                  <a:pt x="71626" y="222434"/>
                </a:lnTo>
                <a:lnTo>
                  <a:pt x="70611" y="220557"/>
                </a:lnTo>
                <a:lnTo>
                  <a:pt x="69934" y="218354"/>
                </a:lnTo>
                <a:lnTo>
                  <a:pt x="68530" y="216885"/>
                </a:lnTo>
                <a:lnTo>
                  <a:pt x="66642" y="215906"/>
                </a:lnTo>
                <a:lnTo>
                  <a:pt x="60008" y="2139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4" name="Group 123"/>
          <p:cNvGrpSpPr/>
          <p:nvPr/>
        </p:nvGrpSpPr>
        <p:grpSpPr>
          <a:xfrm>
            <a:off x="3071812" y="4115305"/>
            <a:ext cx="1465898" cy="693750"/>
            <a:chOff x="3071812" y="4115305"/>
            <a:chExt cx="1465898" cy="693750"/>
          </a:xfrm>
        </p:grpSpPr>
        <p:sp>
          <p:nvSpPr>
            <p:cNvPr id="109" name="SMARTPenAnnotation233"/>
            <p:cNvSpPr/>
            <p:nvPr/>
          </p:nvSpPr>
          <p:spPr>
            <a:xfrm>
              <a:off x="3071812" y="4200525"/>
              <a:ext cx="171451" cy="1"/>
            </a:xfrm>
            <a:custGeom>
              <a:avLst/>
              <a:gdLst/>
              <a:ahLst/>
              <a:cxnLst/>
              <a:rect l="0" t="0" r="0" b="0"/>
              <a:pathLst>
                <a:path w="171451" h="1">
                  <a:moveTo>
                    <a:pt x="0" y="0"/>
                  </a:move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234"/>
            <p:cNvSpPr/>
            <p:nvPr/>
          </p:nvSpPr>
          <p:spPr>
            <a:xfrm>
              <a:off x="3123247" y="4251960"/>
              <a:ext cx="154306" cy="8573"/>
            </a:xfrm>
            <a:custGeom>
              <a:avLst/>
              <a:gdLst/>
              <a:ahLst/>
              <a:cxnLst/>
              <a:rect l="0" t="0" r="0" b="0"/>
              <a:pathLst>
                <a:path w="154306" h="8573">
                  <a:moveTo>
                    <a:pt x="0" y="8572"/>
                  </a:moveTo>
                  <a:lnTo>
                    <a:pt x="49953" y="8572"/>
                  </a:lnTo>
                  <a:lnTo>
                    <a:pt x="55209" y="7619"/>
                  </a:lnTo>
                  <a:lnTo>
                    <a:pt x="60619" y="6032"/>
                  </a:lnTo>
                  <a:lnTo>
                    <a:pt x="66130" y="4021"/>
                  </a:lnTo>
                  <a:lnTo>
                    <a:pt x="70757" y="2681"/>
                  </a:lnTo>
                  <a:lnTo>
                    <a:pt x="74794" y="1787"/>
                  </a:lnTo>
                  <a:lnTo>
                    <a:pt x="78437" y="1191"/>
                  </a:lnTo>
                  <a:lnTo>
                    <a:pt x="82772" y="794"/>
                  </a:lnTo>
                  <a:lnTo>
                    <a:pt x="87566" y="529"/>
                  </a:lnTo>
                  <a:lnTo>
                    <a:pt x="97973" y="235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235"/>
            <p:cNvSpPr/>
            <p:nvPr/>
          </p:nvSpPr>
          <p:spPr>
            <a:xfrm>
              <a:off x="3467383" y="4200556"/>
              <a:ext cx="144497" cy="145702"/>
            </a:xfrm>
            <a:custGeom>
              <a:avLst/>
              <a:gdLst/>
              <a:ahLst/>
              <a:cxnLst/>
              <a:rect l="0" t="0" r="0" b="0"/>
              <a:pathLst>
                <a:path w="144497" h="145702">
                  <a:moveTo>
                    <a:pt x="144496" y="8541"/>
                  </a:moveTo>
                  <a:lnTo>
                    <a:pt x="139946" y="8541"/>
                  </a:lnTo>
                  <a:lnTo>
                    <a:pt x="138605" y="7589"/>
                  </a:lnTo>
                  <a:lnTo>
                    <a:pt x="137711" y="6001"/>
                  </a:lnTo>
                  <a:lnTo>
                    <a:pt x="136029" y="322"/>
                  </a:lnTo>
                  <a:lnTo>
                    <a:pt x="133431" y="125"/>
                  </a:lnTo>
                  <a:lnTo>
                    <a:pt x="129100" y="38"/>
                  </a:lnTo>
                  <a:lnTo>
                    <a:pt x="124002" y="0"/>
                  </a:lnTo>
                  <a:lnTo>
                    <a:pt x="121308" y="942"/>
                  </a:lnTo>
                  <a:lnTo>
                    <a:pt x="118560" y="2523"/>
                  </a:lnTo>
                  <a:lnTo>
                    <a:pt x="115776" y="4529"/>
                  </a:lnTo>
                  <a:lnTo>
                    <a:pt x="112967" y="5866"/>
                  </a:lnTo>
                  <a:lnTo>
                    <a:pt x="110142" y="6758"/>
                  </a:lnTo>
                  <a:lnTo>
                    <a:pt x="107306" y="7352"/>
                  </a:lnTo>
                  <a:lnTo>
                    <a:pt x="103510" y="7749"/>
                  </a:lnTo>
                  <a:lnTo>
                    <a:pt x="99075" y="8013"/>
                  </a:lnTo>
                  <a:lnTo>
                    <a:pt x="90020" y="8306"/>
                  </a:lnTo>
                  <a:lnTo>
                    <a:pt x="82819" y="8437"/>
                  </a:lnTo>
                  <a:lnTo>
                    <a:pt x="79566" y="9424"/>
                  </a:lnTo>
                  <a:lnTo>
                    <a:pt x="76444" y="11035"/>
                  </a:lnTo>
                  <a:lnTo>
                    <a:pt x="73411" y="13061"/>
                  </a:lnTo>
                  <a:lnTo>
                    <a:pt x="69484" y="14412"/>
                  </a:lnTo>
                  <a:lnTo>
                    <a:pt x="64961" y="15313"/>
                  </a:lnTo>
                  <a:lnTo>
                    <a:pt x="60040" y="15913"/>
                  </a:lnTo>
                  <a:lnTo>
                    <a:pt x="55807" y="17266"/>
                  </a:lnTo>
                  <a:lnTo>
                    <a:pt x="52033" y="19120"/>
                  </a:lnTo>
                  <a:lnTo>
                    <a:pt x="48564" y="21309"/>
                  </a:lnTo>
                  <a:lnTo>
                    <a:pt x="45299" y="23720"/>
                  </a:lnTo>
                  <a:lnTo>
                    <a:pt x="42170" y="26281"/>
                  </a:lnTo>
                  <a:lnTo>
                    <a:pt x="39131" y="28940"/>
                  </a:lnTo>
                  <a:lnTo>
                    <a:pt x="36153" y="31665"/>
                  </a:lnTo>
                  <a:lnTo>
                    <a:pt x="30304" y="37234"/>
                  </a:lnTo>
                  <a:lnTo>
                    <a:pt x="27411" y="41004"/>
                  </a:lnTo>
                  <a:lnTo>
                    <a:pt x="24529" y="45423"/>
                  </a:lnTo>
                  <a:lnTo>
                    <a:pt x="21656" y="50274"/>
                  </a:lnTo>
                  <a:lnTo>
                    <a:pt x="18788" y="54461"/>
                  </a:lnTo>
                  <a:lnTo>
                    <a:pt x="15923" y="58204"/>
                  </a:lnTo>
                  <a:lnTo>
                    <a:pt x="13061" y="61652"/>
                  </a:lnTo>
                  <a:lnTo>
                    <a:pt x="11153" y="64904"/>
                  </a:lnTo>
                  <a:lnTo>
                    <a:pt x="9881" y="68024"/>
                  </a:lnTo>
                  <a:lnTo>
                    <a:pt x="9033" y="71056"/>
                  </a:lnTo>
                  <a:lnTo>
                    <a:pt x="8467" y="74983"/>
                  </a:lnTo>
                  <a:lnTo>
                    <a:pt x="8090" y="79506"/>
                  </a:lnTo>
                  <a:lnTo>
                    <a:pt x="7839" y="84426"/>
                  </a:lnTo>
                  <a:lnTo>
                    <a:pt x="6719" y="88658"/>
                  </a:lnTo>
                  <a:lnTo>
                    <a:pt x="5020" y="92433"/>
                  </a:lnTo>
                  <a:lnTo>
                    <a:pt x="2935" y="95901"/>
                  </a:lnTo>
                  <a:lnTo>
                    <a:pt x="1544" y="99166"/>
                  </a:lnTo>
                  <a:lnTo>
                    <a:pt x="618" y="102296"/>
                  </a:lnTo>
                  <a:lnTo>
                    <a:pt x="0" y="105334"/>
                  </a:lnTo>
                  <a:lnTo>
                    <a:pt x="540" y="109265"/>
                  </a:lnTo>
                  <a:lnTo>
                    <a:pt x="1853" y="113790"/>
                  </a:lnTo>
                  <a:lnTo>
                    <a:pt x="3681" y="118712"/>
                  </a:lnTo>
                  <a:lnTo>
                    <a:pt x="4900" y="122946"/>
                  </a:lnTo>
                  <a:lnTo>
                    <a:pt x="5712" y="126721"/>
                  </a:lnTo>
                  <a:lnTo>
                    <a:pt x="6253" y="130190"/>
                  </a:lnTo>
                  <a:lnTo>
                    <a:pt x="8519" y="133456"/>
                  </a:lnTo>
                  <a:lnTo>
                    <a:pt x="11935" y="136585"/>
                  </a:lnTo>
                  <a:lnTo>
                    <a:pt x="16117" y="139624"/>
                  </a:lnTo>
                  <a:lnTo>
                    <a:pt x="19858" y="141649"/>
                  </a:lnTo>
                  <a:lnTo>
                    <a:pt x="23304" y="143000"/>
                  </a:lnTo>
                  <a:lnTo>
                    <a:pt x="26554" y="143900"/>
                  </a:lnTo>
                  <a:lnTo>
                    <a:pt x="29674" y="144500"/>
                  </a:lnTo>
                  <a:lnTo>
                    <a:pt x="32706" y="144901"/>
                  </a:lnTo>
                  <a:lnTo>
                    <a:pt x="35679" y="145167"/>
                  </a:lnTo>
                  <a:lnTo>
                    <a:pt x="40519" y="145345"/>
                  </a:lnTo>
                  <a:lnTo>
                    <a:pt x="67798" y="145654"/>
                  </a:lnTo>
                  <a:lnTo>
                    <a:pt x="101634" y="14570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236"/>
            <p:cNvSpPr/>
            <p:nvPr/>
          </p:nvSpPr>
          <p:spPr>
            <a:xfrm>
              <a:off x="3697639" y="4200529"/>
              <a:ext cx="176068" cy="118423"/>
            </a:xfrm>
            <a:custGeom>
              <a:avLst/>
              <a:gdLst/>
              <a:ahLst/>
              <a:cxnLst/>
              <a:rect l="0" t="0" r="0" b="0"/>
              <a:pathLst>
                <a:path w="176068" h="118423">
                  <a:moveTo>
                    <a:pt x="34256" y="8568"/>
                  </a:moveTo>
                  <a:lnTo>
                    <a:pt x="34256" y="1187"/>
                  </a:lnTo>
                  <a:lnTo>
                    <a:pt x="33303" y="790"/>
                  </a:lnTo>
                  <a:lnTo>
                    <a:pt x="28364" y="231"/>
                  </a:lnTo>
                  <a:lnTo>
                    <a:pt x="26036" y="27"/>
                  </a:lnTo>
                  <a:lnTo>
                    <a:pt x="23300" y="2550"/>
                  </a:lnTo>
                  <a:lnTo>
                    <a:pt x="12922" y="12767"/>
                  </a:lnTo>
                  <a:lnTo>
                    <a:pt x="11461" y="15177"/>
                  </a:lnTo>
                  <a:lnTo>
                    <a:pt x="10486" y="17737"/>
                  </a:lnTo>
                  <a:lnTo>
                    <a:pt x="9837" y="20395"/>
                  </a:lnTo>
                  <a:lnTo>
                    <a:pt x="8452" y="24073"/>
                  </a:lnTo>
                  <a:lnTo>
                    <a:pt x="6575" y="28430"/>
                  </a:lnTo>
                  <a:lnTo>
                    <a:pt x="4372" y="33239"/>
                  </a:lnTo>
                  <a:lnTo>
                    <a:pt x="2903" y="37398"/>
                  </a:lnTo>
                  <a:lnTo>
                    <a:pt x="1924" y="41123"/>
                  </a:lnTo>
                  <a:lnTo>
                    <a:pt x="1271" y="44559"/>
                  </a:lnTo>
                  <a:lnTo>
                    <a:pt x="836" y="48754"/>
                  </a:lnTo>
                  <a:lnTo>
                    <a:pt x="546" y="53457"/>
                  </a:lnTo>
                  <a:lnTo>
                    <a:pt x="224" y="62809"/>
                  </a:lnTo>
                  <a:lnTo>
                    <a:pt x="42" y="73429"/>
                  </a:lnTo>
                  <a:lnTo>
                    <a:pt x="0" y="79622"/>
                  </a:lnTo>
                  <a:lnTo>
                    <a:pt x="941" y="82608"/>
                  </a:lnTo>
                  <a:lnTo>
                    <a:pt x="2521" y="85550"/>
                  </a:lnTo>
                  <a:lnTo>
                    <a:pt x="4526" y="88465"/>
                  </a:lnTo>
                  <a:lnTo>
                    <a:pt x="6816" y="91360"/>
                  </a:lnTo>
                  <a:lnTo>
                    <a:pt x="9295" y="94242"/>
                  </a:lnTo>
                  <a:lnTo>
                    <a:pt x="11900" y="97117"/>
                  </a:lnTo>
                  <a:lnTo>
                    <a:pt x="14590" y="99033"/>
                  </a:lnTo>
                  <a:lnTo>
                    <a:pt x="17335" y="100311"/>
                  </a:lnTo>
                  <a:lnTo>
                    <a:pt x="20117" y="101163"/>
                  </a:lnTo>
                  <a:lnTo>
                    <a:pt x="22925" y="102683"/>
                  </a:lnTo>
                  <a:lnTo>
                    <a:pt x="25750" y="104649"/>
                  </a:lnTo>
                  <a:lnTo>
                    <a:pt x="28585" y="106912"/>
                  </a:lnTo>
                  <a:lnTo>
                    <a:pt x="32380" y="109373"/>
                  </a:lnTo>
                  <a:lnTo>
                    <a:pt x="36815" y="111967"/>
                  </a:lnTo>
                  <a:lnTo>
                    <a:pt x="41677" y="114648"/>
                  </a:lnTo>
                  <a:lnTo>
                    <a:pt x="45870" y="116435"/>
                  </a:lnTo>
                  <a:lnTo>
                    <a:pt x="49619" y="117627"/>
                  </a:lnTo>
                  <a:lnTo>
                    <a:pt x="53071" y="118422"/>
                  </a:lnTo>
                  <a:lnTo>
                    <a:pt x="56324" y="117999"/>
                  </a:lnTo>
                  <a:lnTo>
                    <a:pt x="59445" y="116764"/>
                  </a:lnTo>
                  <a:lnTo>
                    <a:pt x="62479" y="114989"/>
                  </a:lnTo>
                  <a:lnTo>
                    <a:pt x="66406" y="113805"/>
                  </a:lnTo>
                  <a:lnTo>
                    <a:pt x="70929" y="113017"/>
                  </a:lnTo>
                  <a:lnTo>
                    <a:pt x="75850" y="112490"/>
                  </a:lnTo>
                  <a:lnTo>
                    <a:pt x="80083" y="111187"/>
                  </a:lnTo>
                  <a:lnTo>
                    <a:pt x="83856" y="109366"/>
                  </a:lnTo>
                  <a:lnTo>
                    <a:pt x="87326" y="107199"/>
                  </a:lnTo>
                  <a:lnTo>
                    <a:pt x="91543" y="105755"/>
                  </a:lnTo>
                  <a:lnTo>
                    <a:pt x="96260" y="104791"/>
                  </a:lnTo>
                  <a:lnTo>
                    <a:pt x="101309" y="104150"/>
                  </a:lnTo>
                  <a:lnTo>
                    <a:pt x="105628" y="102769"/>
                  </a:lnTo>
                  <a:lnTo>
                    <a:pt x="109460" y="100896"/>
                  </a:lnTo>
                  <a:lnTo>
                    <a:pt x="112967" y="98695"/>
                  </a:lnTo>
                  <a:lnTo>
                    <a:pt x="117209" y="96275"/>
                  </a:lnTo>
                  <a:lnTo>
                    <a:pt x="127004" y="91047"/>
                  </a:lnTo>
                  <a:lnTo>
                    <a:pt x="131330" y="88319"/>
                  </a:lnTo>
                  <a:lnTo>
                    <a:pt x="135167" y="85548"/>
                  </a:lnTo>
                  <a:lnTo>
                    <a:pt x="138677" y="82748"/>
                  </a:lnTo>
                  <a:lnTo>
                    <a:pt x="142923" y="78976"/>
                  </a:lnTo>
                  <a:lnTo>
                    <a:pt x="152720" y="69706"/>
                  </a:lnTo>
                  <a:lnTo>
                    <a:pt x="156094" y="65519"/>
                  </a:lnTo>
                  <a:lnTo>
                    <a:pt x="158344" y="61775"/>
                  </a:lnTo>
                  <a:lnTo>
                    <a:pt x="159843" y="58327"/>
                  </a:lnTo>
                  <a:lnTo>
                    <a:pt x="161796" y="55076"/>
                  </a:lnTo>
                  <a:lnTo>
                    <a:pt x="164050" y="51956"/>
                  </a:lnTo>
                  <a:lnTo>
                    <a:pt x="166505" y="48923"/>
                  </a:lnTo>
                  <a:lnTo>
                    <a:pt x="168142" y="45949"/>
                  </a:lnTo>
                  <a:lnTo>
                    <a:pt x="169233" y="43014"/>
                  </a:lnTo>
                  <a:lnTo>
                    <a:pt x="169961" y="40104"/>
                  </a:lnTo>
                  <a:lnTo>
                    <a:pt x="171398" y="37212"/>
                  </a:lnTo>
                  <a:lnTo>
                    <a:pt x="173309" y="34332"/>
                  </a:lnTo>
                  <a:lnTo>
                    <a:pt x="175535" y="31459"/>
                  </a:lnTo>
                  <a:lnTo>
                    <a:pt x="176067" y="28591"/>
                  </a:lnTo>
                  <a:lnTo>
                    <a:pt x="175469" y="25726"/>
                  </a:lnTo>
                  <a:lnTo>
                    <a:pt x="174118" y="22865"/>
                  </a:lnTo>
                  <a:lnTo>
                    <a:pt x="173217" y="20004"/>
                  </a:lnTo>
                  <a:lnTo>
                    <a:pt x="172617" y="17145"/>
                  </a:lnTo>
                  <a:lnTo>
                    <a:pt x="172217" y="14286"/>
                  </a:lnTo>
                  <a:lnTo>
                    <a:pt x="170997" y="11427"/>
                  </a:lnTo>
                  <a:lnTo>
                    <a:pt x="169231" y="8569"/>
                  </a:lnTo>
                  <a:lnTo>
                    <a:pt x="167102" y="5711"/>
                  </a:lnTo>
                  <a:lnTo>
                    <a:pt x="164730" y="3806"/>
                  </a:lnTo>
                  <a:lnTo>
                    <a:pt x="162196" y="2536"/>
                  </a:lnTo>
                  <a:lnTo>
                    <a:pt x="156840" y="1125"/>
                  </a:lnTo>
                  <a:lnTo>
                    <a:pt x="154079" y="748"/>
                  </a:lnTo>
                  <a:lnTo>
                    <a:pt x="151286" y="497"/>
                  </a:lnTo>
                  <a:lnTo>
                    <a:pt x="148471" y="330"/>
                  </a:lnTo>
                  <a:lnTo>
                    <a:pt x="142802" y="144"/>
                  </a:lnTo>
                  <a:lnTo>
                    <a:pt x="101522" y="0"/>
                  </a:lnTo>
                  <a:lnTo>
                    <a:pt x="97197" y="951"/>
                  </a:lnTo>
                  <a:lnTo>
                    <a:pt x="92409" y="2537"/>
                  </a:lnTo>
                  <a:lnTo>
                    <a:pt x="87312" y="4548"/>
                  </a:lnTo>
                  <a:lnTo>
                    <a:pt x="82961" y="5888"/>
                  </a:lnTo>
                  <a:lnTo>
                    <a:pt x="79109" y="6781"/>
                  </a:lnTo>
                  <a:lnTo>
                    <a:pt x="75588" y="7377"/>
                  </a:lnTo>
                  <a:lnTo>
                    <a:pt x="72287" y="7774"/>
                  </a:lnTo>
                  <a:lnTo>
                    <a:pt x="69135" y="8038"/>
                  </a:lnTo>
                  <a:lnTo>
                    <a:pt x="61783" y="8464"/>
                  </a:lnTo>
                  <a:lnTo>
                    <a:pt x="61180" y="9451"/>
                  </a:lnTo>
                  <a:lnTo>
                    <a:pt x="60777" y="11062"/>
                  </a:lnTo>
                  <a:lnTo>
                    <a:pt x="59973" y="171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237"/>
            <p:cNvSpPr/>
            <p:nvPr/>
          </p:nvSpPr>
          <p:spPr>
            <a:xfrm>
              <a:off x="3937634" y="4140517"/>
              <a:ext cx="170101" cy="222489"/>
            </a:xfrm>
            <a:custGeom>
              <a:avLst/>
              <a:gdLst/>
              <a:ahLst/>
              <a:cxnLst/>
              <a:rect l="0" t="0" r="0" b="0"/>
              <a:pathLst>
                <a:path w="170101" h="222489">
                  <a:moveTo>
                    <a:pt x="111443" y="0"/>
                  </a:moveTo>
                  <a:lnTo>
                    <a:pt x="111443" y="11932"/>
                  </a:lnTo>
                  <a:lnTo>
                    <a:pt x="110491" y="14622"/>
                  </a:lnTo>
                  <a:lnTo>
                    <a:pt x="106893" y="20151"/>
                  </a:lnTo>
                  <a:lnTo>
                    <a:pt x="102118" y="25784"/>
                  </a:lnTo>
                  <a:lnTo>
                    <a:pt x="99511" y="28619"/>
                  </a:lnTo>
                  <a:lnTo>
                    <a:pt x="86741" y="41711"/>
                  </a:lnTo>
                  <a:lnTo>
                    <a:pt x="36097" y="92491"/>
                  </a:lnTo>
                  <a:lnTo>
                    <a:pt x="35495" y="94045"/>
                  </a:lnTo>
                  <a:lnTo>
                    <a:pt x="34528" y="100845"/>
                  </a:lnTo>
                  <a:lnTo>
                    <a:pt x="34337" y="107021"/>
                  </a:lnTo>
                  <a:lnTo>
                    <a:pt x="34304" y="110133"/>
                  </a:lnTo>
                  <a:lnTo>
                    <a:pt x="35252" y="110569"/>
                  </a:lnTo>
                  <a:lnTo>
                    <a:pt x="38846" y="111054"/>
                  </a:lnTo>
                  <a:lnTo>
                    <a:pt x="43617" y="111270"/>
                  </a:lnTo>
                  <a:lnTo>
                    <a:pt x="51659" y="111392"/>
                  </a:lnTo>
                  <a:lnTo>
                    <a:pt x="121297" y="111443"/>
                  </a:lnTo>
                  <a:lnTo>
                    <a:pt x="125633" y="112395"/>
                  </a:lnTo>
                  <a:lnTo>
                    <a:pt x="130428" y="113983"/>
                  </a:lnTo>
                  <a:lnTo>
                    <a:pt x="135530" y="115993"/>
                  </a:lnTo>
                  <a:lnTo>
                    <a:pt x="139883" y="117334"/>
                  </a:lnTo>
                  <a:lnTo>
                    <a:pt x="143738" y="118228"/>
                  </a:lnTo>
                  <a:lnTo>
                    <a:pt x="147261" y="118823"/>
                  </a:lnTo>
                  <a:lnTo>
                    <a:pt x="150561" y="120173"/>
                  </a:lnTo>
                  <a:lnTo>
                    <a:pt x="153715" y="122025"/>
                  </a:lnTo>
                  <a:lnTo>
                    <a:pt x="156769" y="124213"/>
                  </a:lnTo>
                  <a:lnTo>
                    <a:pt x="158805" y="126624"/>
                  </a:lnTo>
                  <a:lnTo>
                    <a:pt x="160163" y="129183"/>
                  </a:lnTo>
                  <a:lnTo>
                    <a:pt x="161068" y="131842"/>
                  </a:lnTo>
                  <a:lnTo>
                    <a:pt x="164614" y="137337"/>
                  </a:lnTo>
                  <a:lnTo>
                    <a:pt x="166892" y="140136"/>
                  </a:lnTo>
                  <a:lnTo>
                    <a:pt x="168412" y="142954"/>
                  </a:lnTo>
                  <a:lnTo>
                    <a:pt x="170100" y="148625"/>
                  </a:lnTo>
                  <a:lnTo>
                    <a:pt x="169598" y="151471"/>
                  </a:lnTo>
                  <a:lnTo>
                    <a:pt x="166500" y="157173"/>
                  </a:lnTo>
                  <a:lnTo>
                    <a:pt x="164488" y="162882"/>
                  </a:lnTo>
                  <a:lnTo>
                    <a:pt x="163951" y="165738"/>
                  </a:lnTo>
                  <a:lnTo>
                    <a:pt x="160815" y="171451"/>
                  </a:lnTo>
                  <a:lnTo>
                    <a:pt x="158645" y="174308"/>
                  </a:lnTo>
                  <a:lnTo>
                    <a:pt x="155293" y="177166"/>
                  </a:lnTo>
                  <a:lnTo>
                    <a:pt x="151154" y="180023"/>
                  </a:lnTo>
                  <a:lnTo>
                    <a:pt x="146489" y="182880"/>
                  </a:lnTo>
                  <a:lnTo>
                    <a:pt x="141475" y="185738"/>
                  </a:lnTo>
                  <a:lnTo>
                    <a:pt x="130823" y="191453"/>
                  </a:lnTo>
                  <a:lnTo>
                    <a:pt x="126268" y="194310"/>
                  </a:lnTo>
                  <a:lnTo>
                    <a:pt x="122279" y="197168"/>
                  </a:lnTo>
                  <a:lnTo>
                    <a:pt x="118667" y="200025"/>
                  </a:lnTo>
                  <a:lnTo>
                    <a:pt x="114354" y="202883"/>
                  </a:lnTo>
                  <a:lnTo>
                    <a:pt x="109574" y="205740"/>
                  </a:lnTo>
                  <a:lnTo>
                    <a:pt x="104482" y="208598"/>
                  </a:lnTo>
                  <a:lnTo>
                    <a:pt x="99182" y="210503"/>
                  </a:lnTo>
                  <a:lnTo>
                    <a:pt x="93744" y="211773"/>
                  </a:lnTo>
                  <a:lnTo>
                    <a:pt x="88214" y="212620"/>
                  </a:lnTo>
                  <a:lnTo>
                    <a:pt x="83574" y="214136"/>
                  </a:lnTo>
                  <a:lnTo>
                    <a:pt x="79529" y="216100"/>
                  </a:lnTo>
                  <a:lnTo>
                    <a:pt x="75879" y="218361"/>
                  </a:lnTo>
                  <a:lnTo>
                    <a:pt x="72494" y="219869"/>
                  </a:lnTo>
                  <a:lnTo>
                    <a:pt x="69285" y="220875"/>
                  </a:lnTo>
                  <a:lnTo>
                    <a:pt x="66192" y="221545"/>
                  </a:lnTo>
                  <a:lnTo>
                    <a:pt x="62226" y="221991"/>
                  </a:lnTo>
                  <a:lnTo>
                    <a:pt x="57677" y="222289"/>
                  </a:lnTo>
                  <a:lnTo>
                    <a:pt x="52739" y="222488"/>
                  </a:lnTo>
                  <a:lnTo>
                    <a:pt x="48494" y="221668"/>
                  </a:lnTo>
                  <a:lnTo>
                    <a:pt x="44712" y="220169"/>
                  </a:lnTo>
                  <a:lnTo>
                    <a:pt x="41239" y="218216"/>
                  </a:lnTo>
                  <a:lnTo>
                    <a:pt x="37970" y="216915"/>
                  </a:lnTo>
                  <a:lnTo>
                    <a:pt x="34838" y="216048"/>
                  </a:lnTo>
                  <a:lnTo>
                    <a:pt x="31798" y="215469"/>
                  </a:lnTo>
                  <a:lnTo>
                    <a:pt x="28819" y="215084"/>
                  </a:lnTo>
                  <a:lnTo>
                    <a:pt x="25880" y="214827"/>
                  </a:lnTo>
                  <a:lnTo>
                    <a:pt x="22969" y="214655"/>
                  </a:lnTo>
                  <a:lnTo>
                    <a:pt x="20075" y="213589"/>
                  </a:lnTo>
                  <a:lnTo>
                    <a:pt x="17193" y="211925"/>
                  </a:lnTo>
                  <a:lnTo>
                    <a:pt x="10276" y="206962"/>
                  </a:lnTo>
                  <a:lnTo>
                    <a:pt x="6790" y="206283"/>
                  </a:lnTo>
                  <a:lnTo>
                    <a:pt x="0" y="2057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238"/>
            <p:cNvSpPr/>
            <p:nvPr/>
          </p:nvSpPr>
          <p:spPr>
            <a:xfrm>
              <a:off x="4271962" y="4115305"/>
              <a:ext cx="180023" cy="248098"/>
            </a:xfrm>
            <a:custGeom>
              <a:avLst/>
              <a:gdLst/>
              <a:ahLst/>
              <a:cxnLst/>
              <a:rect l="0" t="0" r="0" b="0"/>
              <a:pathLst>
                <a:path w="180023" h="248098">
                  <a:moveTo>
                    <a:pt x="0" y="248097"/>
                  </a:moveTo>
                  <a:lnTo>
                    <a:pt x="0" y="172459"/>
                  </a:lnTo>
                  <a:lnTo>
                    <a:pt x="953" y="167192"/>
                  </a:lnTo>
                  <a:lnTo>
                    <a:pt x="2540" y="161775"/>
                  </a:lnTo>
                  <a:lnTo>
                    <a:pt x="6844" y="149724"/>
                  </a:lnTo>
                  <a:lnTo>
                    <a:pt x="11931" y="134844"/>
                  </a:lnTo>
                  <a:lnTo>
                    <a:pt x="14622" y="127827"/>
                  </a:lnTo>
                  <a:lnTo>
                    <a:pt x="17368" y="121245"/>
                  </a:lnTo>
                  <a:lnTo>
                    <a:pt x="20151" y="114951"/>
                  </a:lnTo>
                  <a:lnTo>
                    <a:pt x="25783" y="102879"/>
                  </a:lnTo>
                  <a:lnTo>
                    <a:pt x="28619" y="96993"/>
                  </a:lnTo>
                  <a:lnTo>
                    <a:pt x="31462" y="90211"/>
                  </a:lnTo>
                  <a:lnTo>
                    <a:pt x="34310" y="82832"/>
                  </a:lnTo>
                  <a:lnTo>
                    <a:pt x="37161" y="75055"/>
                  </a:lnTo>
                  <a:lnTo>
                    <a:pt x="39061" y="68918"/>
                  </a:lnTo>
                  <a:lnTo>
                    <a:pt x="40329" y="63875"/>
                  </a:lnTo>
                  <a:lnTo>
                    <a:pt x="41173" y="59560"/>
                  </a:lnTo>
                  <a:lnTo>
                    <a:pt x="42689" y="54778"/>
                  </a:lnTo>
                  <a:lnTo>
                    <a:pt x="44652" y="49685"/>
                  </a:lnTo>
                  <a:lnTo>
                    <a:pt x="46913" y="44385"/>
                  </a:lnTo>
                  <a:lnTo>
                    <a:pt x="49373" y="39899"/>
                  </a:lnTo>
                  <a:lnTo>
                    <a:pt x="54646" y="32375"/>
                  </a:lnTo>
                  <a:lnTo>
                    <a:pt x="57625" y="25856"/>
                  </a:lnTo>
                  <a:lnTo>
                    <a:pt x="58948" y="19783"/>
                  </a:lnTo>
                  <a:lnTo>
                    <a:pt x="59537" y="13909"/>
                  </a:lnTo>
                  <a:lnTo>
                    <a:pt x="60646" y="11009"/>
                  </a:lnTo>
                  <a:lnTo>
                    <a:pt x="65806" y="3330"/>
                  </a:lnTo>
                  <a:lnTo>
                    <a:pt x="68215" y="0"/>
                  </a:lnTo>
                  <a:lnTo>
                    <a:pt x="68472" y="4195"/>
                  </a:lnTo>
                  <a:lnTo>
                    <a:pt x="69460" y="5486"/>
                  </a:lnTo>
                  <a:lnTo>
                    <a:pt x="71072" y="6346"/>
                  </a:lnTo>
                  <a:lnTo>
                    <a:pt x="73099" y="6920"/>
                  </a:lnTo>
                  <a:lnTo>
                    <a:pt x="74450" y="8255"/>
                  </a:lnTo>
                  <a:lnTo>
                    <a:pt x="75351" y="10097"/>
                  </a:lnTo>
                  <a:lnTo>
                    <a:pt x="75951" y="12278"/>
                  </a:lnTo>
                  <a:lnTo>
                    <a:pt x="77304" y="13732"/>
                  </a:lnTo>
                  <a:lnTo>
                    <a:pt x="79158" y="14701"/>
                  </a:lnTo>
                  <a:lnTo>
                    <a:pt x="81348" y="15347"/>
                  </a:lnTo>
                  <a:lnTo>
                    <a:pt x="82807" y="16731"/>
                  </a:lnTo>
                  <a:lnTo>
                    <a:pt x="83780" y="18605"/>
                  </a:lnTo>
                  <a:lnTo>
                    <a:pt x="85813" y="24181"/>
                  </a:lnTo>
                  <a:lnTo>
                    <a:pt x="87688" y="28335"/>
                  </a:lnTo>
                  <a:lnTo>
                    <a:pt x="89891" y="33009"/>
                  </a:lnTo>
                  <a:lnTo>
                    <a:pt x="94879" y="40742"/>
                  </a:lnTo>
                  <a:lnTo>
                    <a:pt x="100271" y="48307"/>
                  </a:lnTo>
                  <a:lnTo>
                    <a:pt x="103043" y="52991"/>
                  </a:lnTo>
                  <a:lnTo>
                    <a:pt x="105842" y="58019"/>
                  </a:lnTo>
                  <a:lnTo>
                    <a:pt x="108662" y="62324"/>
                  </a:lnTo>
                  <a:lnTo>
                    <a:pt x="111494" y="66145"/>
                  </a:lnTo>
                  <a:lnTo>
                    <a:pt x="114334" y="69646"/>
                  </a:lnTo>
                  <a:lnTo>
                    <a:pt x="117180" y="73885"/>
                  </a:lnTo>
                  <a:lnTo>
                    <a:pt x="120030" y="78615"/>
                  </a:lnTo>
                  <a:lnTo>
                    <a:pt x="122883" y="83674"/>
                  </a:lnTo>
                  <a:lnTo>
                    <a:pt x="124784" y="88952"/>
                  </a:lnTo>
                  <a:lnTo>
                    <a:pt x="126052" y="94375"/>
                  </a:lnTo>
                  <a:lnTo>
                    <a:pt x="126897" y="99896"/>
                  </a:lnTo>
                  <a:lnTo>
                    <a:pt x="128413" y="105481"/>
                  </a:lnTo>
                  <a:lnTo>
                    <a:pt x="130377" y="111110"/>
                  </a:lnTo>
                  <a:lnTo>
                    <a:pt x="132638" y="116767"/>
                  </a:lnTo>
                  <a:lnTo>
                    <a:pt x="134145" y="122444"/>
                  </a:lnTo>
                  <a:lnTo>
                    <a:pt x="135150" y="128133"/>
                  </a:lnTo>
                  <a:lnTo>
                    <a:pt x="135820" y="133831"/>
                  </a:lnTo>
                  <a:lnTo>
                    <a:pt x="137219" y="139535"/>
                  </a:lnTo>
                  <a:lnTo>
                    <a:pt x="139104" y="145242"/>
                  </a:lnTo>
                  <a:lnTo>
                    <a:pt x="141314" y="150952"/>
                  </a:lnTo>
                  <a:lnTo>
                    <a:pt x="143739" y="155711"/>
                  </a:lnTo>
                  <a:lnTo>
                    <a:pt x="146309" y="159837"/>
                  </a:lnTo>
                  <a:lnTo>
                    <a:pt x="148974" y="163540"/>
                  </a:lnTo>
                  <a:lnTo>
                    <a:pt x="150751" y="167913"/>
                  </a:lnTo>
                  <a:lnTo>
                    <a:pt x="151936" y="172734"/>
                  </a:lnTo>
                  <a:lnTo>
                    <a:pt x="152725" y="177852"/>
                  </a:lnTo>
                  <a:lnTo>
                    <a:pt x="154205" y="183170"/>
                  </a:lnTo>
                  <a:lnTo>
                    <a:pt x="156143" y="188620"/>
                  </a:lnTo>
                  <a:lnTo>
                    <a:pt x="158388" y="194158"/>
                  </a:lnTo>
                  <a:lnTo>
                    <a:pt x="160837" y="198803"/>
                  </a:lnTo>
                  <a:lnTo>
                    <a:pt x="166098" y="206504"/>
                  </a:lnTo>
                  <a:lnTo>
                    <a:pt x="169071" y="213101"/>
                  </a:lnTo>
                  <a:lnTo>
                    <a:pt x="170393" y="219208"/>
                  </a:lnTo>
                  <a:lnTo>
                    <a:pt x="170980" y="225097"/>
                  </a:lnTo>
                  <a:lnTo>
                    <a:pt x="172089" y="227049"/>
                  </a:lnTo>
                  <a:lnTo>
                    <a:pt x="173782" y="228350"/>
                  </a:lnTo>
                  <a:lnTo>
                    <a:pt x="175862" y="229217"/>
                  </a:lnTo>
                  <a:lnTo>
                    <a:pt x="177249" y="230748"/>
                  </a:lnTo>
                  <a:lnTo>
                    <a:pt x="178173" y="232721"/>
                  </a:lnTo>
                  <a:lnTo>
                    <a:pt x="180022" y="2395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239"/>
            <p:cNvSpPr/>
            <p:nvPr/>
          </p:nvSpPr>
          <p:spPr>
            <a:xfrm>
              <a:off x="4280534" y="4251960"/>
              <a:ext cx="171451" cy="8469"/>
            </a:xfrm>
            <a:custGeom>
              <a:avLst/>
              <a:gdLst/>
              <a:ahLst/>
              <a:cxnLst/>
              <a:rect l="0" t="0" r="0" b="0"/>
              <a:pathLst>
                <a:path w="171451" h="8469">
                  <a:moveTo>
                    <a:pt x="0" y="0"/>
                  </a:moveTo>
                  <a:lnTo>
                    <a:pt x="4552" y="0"/>
                  </a:lnTo>
                  <a:lnTo>
                    <a:pt x="5892" y="952"/>
                  </a:lnTo>
                  <a:lnTo>
                    <a:pt x="6786" y="2540"/>
                  </a:lnTo>
                  <a:lnTo>
                    <a:pt x="7382" y="4550"/>
                  </a:lnTo>
                  <a:lnTo>
                    <a:pt x="8731" y="5891"/>
                  </a:lnTo>
                  <a:lnTo>
                    <a:pt x="10584" y="6785"/>
                  </a:lnTo>
                  <a:lnTo>
                    <a:pt x="12771" y="7380"/>
                  </a:lnTo>
                  <a:lnTo>
                    <a:pt x="15182" y="7778"/>
                  </a:lnTo>
                  <a:lnTo>
                    <a:pt x="17742" y="8043"/>
                  </a:lnTo>
                  <a:lnTo>
                    <a:pt x="20400" y="8219"/>
                  </a:lnTo>
                  <a:lnTo>
                    <a:pt x="23125" y="8336"/>
                  </a:lnTo>
                  <a:lnTo>
                    <a:pt x="28694" y="8468"/>
                  </a:lnTo>
                  <a:lnTo>
                    <a:pt x="32464" y="7550"/>
                  </a:lnTo>
                  <a:lnTo>
                    <a:pt x="36883" y="5986"/>
                  </a:lnTo>
                  <a:lnTo>
                    <a:pt x="41734" y="3991"/>
                  </a:lnTo>
                  <a:lnTo>
                    <a:pt x="46872" y="2660"/>
                  </a:lnTo>
                  <a:lnTo>
                    <a:pt x="52204" y="1773"/>
                  </a:lnTo>
                  <a:lnTo>
                    <a:pt x="57663" y="1182"/>
                  </a:lnTo>
                  <a:lnTo>
                    <a:pt x="64159" y="788"/>
                  </a:lnTo>
                  <a:lnTo>
                    <a:pt x="78998" y="350"/>
                  </a:lnTo>
                  <a:lnTo>
                    <a:pt x="116818" y="30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240"/>
            <p:cNvSpPr/>
            <p:nvPr/>
          </p:nvSpPr>
          <p:spPr>
            <a:xfrm>
              <a:off x="3106102" y="4672012"/>
              <a:ext cx="154306" cy="17146"/>
            </a:xfrm>
            <a:custGeom>
              <a:avLst/>
              <a:gdLst/>
              <a:ahLst/>
              <a:cxnLst/>
              <a:rect l="0" t="0" r="0" b="0"/>
              <a:pathLst>
                <a:path w="154306" h="17146">
                  <a:moveTo>
                    <a:pt x="0" y="17145"/>
                  </a:moveTo>
                  <a:lnTo>
                    <a:pt x="75607" y="17145"/>
                  </a:lnTo>
                  <a:lnTo>
                    <a:pt x="79932" y="16193"/>
                  </a:lnTo>
                  <a:lnTo>
                    <a:pt x="83768" y="14605"/>
                  </a:lnTo>
                  <a:lnTo>
                    <a:pt x="87278" y="12595"/>
                  </a:lnTo>
                  <a:lnTo>
                    <a:pt x="91523" y="11254"/>
                  </a:lnTo>
                  <a:lnTo>
                    <a:pt x="96258" y="10360"/>
                  </a:lnTo>
                  <a:lnTo>
                    <a:pt x="101319" y="9764"/>
                  </a:lnTo>
                  <a:lnTo>
                    <a:pt x="106599" y="9367"/>
                  </a:lnTo>
                  <a:lnTo>
                    <a:pt x="112023" y="9102"/>
                  </a:lnTo>
                  <a:lnTo>
                    <a:pt x="126220" y="8730"/>
                  </a:lnTo>
                  <a:lnTo>
                    <a:pt x="129866" y="8677"/>
                  </a:lnTo>
                  <a:lnTo>
                    <a:pt x="133250" y="7690"/>
                  </a:lnTo>
                  <a:lnTo>
                    <a:pt x="136458" y="6079"/>
                  </a:lnTo>
                  <a:lnTo>
                    <a:pt x="139550" y="4053"/>
                  </a:lnTo>
                  <a:lnTo>
                    <a:pt x="142563" y="2702"/>
                  </a:lnTo>
                  <a:lnTo>
                    <a:pt x="145525" y="1801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241"/>
            <p:cNvSpPr/>
            <p:nvPr/>
          </p:nvSpPr>
          <p:spPr>
            <a:xfrm>
              <a:off x="3114675" y="4774882"/>
              <a:ext cx="154305" cy="8573"/>
            </a:xfrm>
            <a:custGeom>
              <a:avLst/>
              <a:gdLst/>
              <a:ahLst/>
              <a:cxnLst/>
              <a:rect l="0" t="0" r="0" b="0"/>
              <a:pathLst>
                <a:path w="154305" h="8573">
                  <a:moveTo>
                    <a:pt x="0" y="0"/>
                  </a:moveTo>
                  <a:lnTo>
                    <a:pt x="66205" y="0"/>
                  </a:lnTo>
                  <a:lnTo>
                    <a:pt x="71759" y="953"/>
                  </a:lnTo>
                  <a:lnTo>
                    <a:pt x="77367" y="2540"/>
                  </a:lnTo>
                  <a:lnTo>
                    <a:pt x="83010" y="4551"/>
                  </a:lnTo>
                  <a:lnTo>
                    <a:pt x="88678" y="5892"/>
                  </a:lnTo>
                  <a:lnTo>
                    <a:pt x="94361" y="6785"/>
                  </a:lnTo>
                  <a:lnTo>
                    <a:pt x="100054" y="7381"/>
                  </a:lnTo>
                  <a:lnTo>
                    <a:pt x="105755" y="7778"/>
                  </a:lnTo>
                  <a:lnTo>
                    <a:pt x="111461" y="8043"/>
                  </a:lnTo>
                  <a:lnTo>
                    <a:pt x="122880" y="8337"/>
                  </a:lnTo>
                  <a:lnTo>
                    <a:pt x="154304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242"/>
            <p:cNvSpPr/>
            <p:nvPr/>
          </p:nvSpPr>
          <p:spPr>
            <a:xfrm>
              <a:off x="3509159" y="4603433"/>
              <a:ext cx="196590" cy="205622"/>
            </a:xfrm>
            <a:custGeom>
              <a:avLst/>
              <a:gdLst/>
              <a:ahLst/>
              <a:cxnLst/>
              <a:rect l="0" t="0" r="0" b="0"/>
              <a:pathLst>
                <a:path w="196590" h="205622">
                  <a:moveTo>
                    <a:pt x="137011" y="8571"/>
                  </a:moveTo>
                  <a:lnTo>
                    <a:pt x="128791" y="8571"/>
                  </a:lnTo>
                  <a:lnTo>
                    <a:pt x="128508" y="2680"/>
                  </a:lnTo>
                  <a:lnTo>
                    <a:pt x="128469" y="1190"/>
                  </a:lnTo>
                  <a:lnTo>
                    <a:pt x="127506" y="793"/>
                  </a:lnTo>
                  <a:lnTo>
                    <a:pt x="121657" y="156"/>
                  </a:lnTo>
                  <a:lnTo>
                    <a:pt x="115669" y="30"/>
                  </a:lnTo>
                  <a:lnTo>
                    <a:pt x="98637" y="0"/>
                  </a:lnTo>
                  <a:lnTo>
                    <a:pt x="95235" y="953"/>
                  </a:lnTo>
                  <a:lnTo>
                    <a:pt x="91063" y="2539"/>
                  </a:lnTo>
                  <a:lnTo>
                    <a:pt x="86376" y="4550"/>
                  </a:lnTo>
                  <a:lnTo>
                    <a:pt x="82300" y="5891"/>
                  </a:lnTo>
                  <a:lnTo>
                    <a:pt x="78629" y="6784"/>
                  </a:lnTo>
                  <a:lnTo>
                    <a:pt x="75229" y="7380"/>
                  </a:lnTo>
                  <a:lnTo>
                    <a:pt x="72011" y="9682"/>
                  </a:lnTo>
                  <a:lnTo>
                    <a:pt x="68912" y="13122"/>
                  </a:lnTo>
                  <a:lnTo>
                    <a:pt x="65894" y="17321"/>
                  </a:lnTo>
                  <a:lnTo>
                    <a:pt x="62930" y="21071"/>
                  </a:lnTo>
                  <a:lnTo>
                    <a:pt x="60001" y="24525"/>
                  </a:lnTo>
                  <a:lnTo>
                    <a:pt x="57096" y="27780"/>
                  </a:lnTo>
                  <a:lnTo>
                    <a:pt x="53254" y="30902"/>
                  </a:lnTo>
                  <a:lnTo>
                    <a:pt x="48788" y="33936"/>
                  </a:lnTo>
                  <a:lnTo>
                    <a:pt x="43905" y="36912"/>
                  </a:lnTo>
                  <a:lnTo>
                    <a:pt x="39698" y="40800"/>
                  </a:lnTo>
                  <a:lnTo>
                    <a:pt x="35940" y="45297"/>
                  </a:lnTo>
                  <a:lnTo>
                    <a:pt x="32483" y="50200"/>
                  </a:lnTo>
                  <a:lnTo>
                    <a:pt x="29225" y="54422"/>
                  </a:lnTo>
                  <a:lnTo>
                    <a:pt x="26101" y="58189"/>
                  </a:lnTo>
                  <a:lnTo>
                    <a:pt x="23066" y="61652"/>
                  </a:lnTo>
                  <a:lnTo>
                    <a:pt x="17154" y="68040"/>
                  </a:lnTo>
                  <a:lnTo>
                    <a:pt x="8470" y="76992"/>
                  </a:lnTo>
                  <a:lnTo>
                    <a:pt x="5597" y="79903"/>
                  </a:lnTo>
                  <a:lnTo>
                    <a:pt x="3682" y="83748"/>
                  </a:lnTo>
                  <a:lnTo>
                    <a:pt x="2404" y="88217"/>
                  </a:lnTo>
                  <a:lnTo>
                    <a:pt x="355" y="99975"/>
                  </a:lnTo>
                  <a:lnTo>
                    <a:pt x="75" y="104123"/>
                  </a:lnTo>
                  <a:lnTo>
                    <a:pt x="0" y="106562"/>
                  </a:lnTo>
                  <a:lnTo>
                    <a:pt x="1855" y="108189"/>
                  </a:lnTo>
                  <a:lnTo>
                    <a:pt x="4997" y="109273"/>
                  </a:lnTo>
                  <a:lnTo>
                    <a:pt x="8996" y="109996"/>
                  </a:lnTo>
                  <a:lnTo>
                    <a:pt x="12615" y="110478"/>
                  </a:lnTo>
                  <a:lnTo>
                    <a:pt x="15980" y="110799"/>
                  </a:lnTo>
                  <a:lnTo>
                    <a:pt x="19176" y="111014"/>
                  </a:lnTo>
                  <a:lnTo>
                    <a:pt x="25267" y="111251"/>
                  </a:lnTo>
                  <a:lnTo>
                    <a:pt x="34051" y="111385"/>
                  </a:lnTo>
                  <a:lnTo>
                    <a:pt x="58689" y="111438"/>
                  </a:lnTo>
                  <a:lnTo>
                    <a:pt x="63841" y="110487"/>
                  </a:lnTo>
                  <a:lnTo>
                    <a:pt x="69181" y="108900"/>
                  </a:lnTo>
                  <a:lnTo>
                    <a:pt x="74646" y="106889"/>
                  </a:lnTo>
                  <a:lnTo>
                    <a:pt x="80194" y="105550"/>
                  </a:lnTo>
                  <a:lnTo>
                    <a:pt x="85798" y="104656"/>
                  </a:lnTo>
                  <a:lnTo>
                    <a:pt x="91439" y="104061"/>
                  </a:lnTo>
                  <a:lnTo>
                    <a:pt x="97104" y="103663"/>
                  </a:lnTo>
                  <a:lnTo>
                    <a:pt x="102786" y="103399"/>
                  </a:lnTo>
                  <a:lnTo>
                    <a:pt x="108480" y="103222"/>
                  </a:lnTo>
                  <a:lnTo>
                    <a:pt x="114179" y="102152"/>
                  </a:lnTo>
                  <a:lnTo>
                    <a:pt x="119885" y="100486"/>
                  </a:lnTo>
                  <a:lnTo>
                    <a:pt x="125594" y="98423"/>
                  </a:lnTo>
                  <a:lnTo>
                    <a:pt x="131304" y="98000"/>
                  </a:lnTo>
                  <a:lnTo>
                    <a:pt x="137016" y="98671"/>
                  </a:lnTo>
                  <a:lnTo>
                    <a:pt x="142729" y="100070"/>
                  </a:lnTo>
                  <a:lnTo>
                    <a:pt x="147491" y="101003"/>
                  </a:lnTo>
                  <a:lnTo>
                    <a:pt x="151617" y="101625"/>
                  </a:lnTo>
                  <a:lnTo>
                    <a:pt x="155321" y="102040"/>
                  </a:lnTo>
                  <a:lnTo>
                    <a:pt x="158743" y="102316"/>
                  </a:lnTo>
                  <a:lnTo>
                    <a:pt x="161976" y="102501"/>
                  </a:lnTo>
                  <a:lnTo>
                    <a:pt x="165084" y="102623"/>
                  </a:lnTo>
                  <a:lnTo>
                    <a:pt x="169061" y="103657"/>
                  </a:lnTo>
                  <a:lnTo>
                    <a:pt x="173618" y="105300"/>
                  </a:lnTo>
                  <a:lnTo>
                    <a:pt x="185517" y="110228"/>
                  </a:lnTo>
                  <a:lnTo>
                    <a:pt x="189684" y="113443"/>
                  </a:lnTo>
                  <a:lnTo>
                    <a:pt x="192129" y="115633"/>
                  </a:lnTo>
                  <a:lnTo>
                    <a:pt x="193758" y="118046"/>
                  </a:lnTo>
                  <a:lnTo>
                    <a:pt x="195569" y="123267"/>
                  </a:lnTo>
                  <a:lnTo>
                    <a:pt x="196052" y="126945"/>
                  </a:lnTo>
                  <a:lnTo>
                    <a:pt x="196374" y="131302"/>
                  </a:lnTo>
                  <a:lnTo>
                    <a:pt x="196589" y="136112"/>
                  </a:lnTo>
                  <a:lnTo>
                    <a:pt x="195779" y="140271"/>
                  </a:lnTo>
                  <a:lnTo>
                    <a:pt x="194287" y="143996"/>
                  </a:lnTo>
                  <a:lnTo>
                    <a:pt x="192340" y="147432"/>
                  </a:lnTo>
                  <a:lnTo>
                    <a:pt x="190176" y="153790"/>
                  </a:lnTo>
                  <a:lnTo>
                    <a:pt x="189600" y="156819"/>
                  </a:lnTo>
                  <a:lnTo>
                    <a:pt x="186418" y="162724"/>
                  </a:lnTo>
                  <a:lnTo>
                    <a:pt x="184237" y="165633"/>
                  </a:lnTo>
                  <a:lnTo>
                    <a:pt x="180877" y="168524"/>
                  </a:lnTo>
                  <a:lnTo>
                    <a:pt x="176733" y="171404"/>
                  </a:lnTo>
                  <a:lnTo>
                    <a:pt x="172064" y="174276"/>
                  </a:lnTo>
                  <a:lnTo>
                    <a:pt x="167999" y="177144"/>
                  </a:lnTo>
                  <a:lnTo>
                    <a:pt x="164337" y="180009"/>
                  </a:lnTo>
                  <a:lnTo>
                    <a:pt x="160944" y="182870"/>
                  </a:lnTo>
                  <a:lnTo>
                    <a:pt x="156776" y="185730"/>
                  </a:lnTo>
                  <a:lnTo>
                    <a:pt x="152092" y="188590"/>
                  </a:lnTo>
                  <a:lnTo>
                    <a:pt x="147065" y="191449"/>
                  </a:lnTo>
                  <a:lnTo>
                    <a:pt x="142761" y="193355"/>
                  </a:lnTo>
                  <a:lnTo>
                    <a:pt x="138939" y="194625"/>
                  </a:lnTo>
                  <a:lnTo>
                    <a:pt x="135439" y="195472"/>
                  </a:lnTo>
                  <a:lnTo>
                    <a:pt x="131200" y="196990"/>
                  </a:lnTo>
                  <a:lnTo>
                    <a:pt x="126470" y="198954"/>
                  </a:lnTo>
                  <a:lnTo>
                    <a:pt x="121410" y="201215"/>
                  </a:lnTo>
                  <a:lnTo>
                    <a:pt x="116133" y="202723"/>
                  </a:lnTo>
                  <a:lnTo>
                    <a:pt x="110709" y="203729"/>
                  </a:lnTo>
                  <a:lnTo>
                    <a:pt x="105189" y="204399"/>
                  </a:lnTo>
                  <a:lnTo>
                    <a:pt x="100556" y="204845"/>
                  </a:lnTo>
                  <a:lnTo>
                    <a:pt x="96515" y="205144"/>
                  </a:lnTo>
                  <a:lnTo>
                    <a:pt x="92869" y="205342"/>
                  </a:lnTo>
                  <a:lnTo>
                    <a:pt x="86277" y="205563"/>
                  </a:lnTo>
                  <a:lnTo>
                    <a:pt x="83185" y="205621"/>
                  </a:lnTo>
                  <a:lnTo>
                    <a:pt x="79220" y="204708"/>
                  </a:lnTo>
                  <a:lnTo>
                    <a:pt x="74671" y="203147"/>
                  </a:lnTo>
                  <a:lnTo>
                    <a:pt x="69733" y="201153"/>
                  </a:lnTo>
                  <a:lnTo>
                    <a:pt x="65489" y="199824"/>
                  </a:lnTo>
                  <a:lnTo>
                    <a:pt x="61707" y="198939"/>
                  </a:lnTo>
                  <a:lnTo>
                    <a:pt x="58233" y="198348"/>
                  </a:lnTo>
                  <a:lnTo>
                    <a:pt x="54965" y="197002"/>
                  </a:lnTo>
                  <a:lnTo>
                    <a:pt x="51833" y="195152"/>
                  </a:lnTo>
                  <a:lnTo>
                    <a:pt x="48793" y="192966"/>
                  </a:lnTo>
                  <a:lnTo>
                    <a:pt x="42875" y="190537"/>
                  </a:lnTo>
                  <a:lnTo>
                    <a:pt x="35866" y="188978"/>
                  </a:lnTo>
                  <a:lnTo>
                    <a:pt x="30101" y="184157"/>
                  </a:lnTo>
                  <a:lnTo>
                    <a:pt x="26911" y="181247"/>
                  </a:lnTo>
                  <a:lnTo>
                    <a:pt x="27416" y="179886"/>
                  </a:lnTo>
                  <a:lnTo>
                    <a:pt x="31725" y="174372"/>
                  </a:lnTo>
                  <a:lnTo>
                    <a:pt x="34141" y="1714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243"/>
            <p:cNvSpPr/>
            <p:nvPr/>
          </p:nvSpPr>
          <p:spPr>
            <a:xfrm>
              <a:off x="3809047" y="4620577"/>
              <a:ext cx="34291" cy="162878"/>
            </a:xfrm>
            <a:custGeom>
              <a:avLst/>
              <a:gdLst/>
              <a:ahLst/>
              <a:cxnLst/>
              <a:rect l="0" t="0" r="0" b="0"/>
              <a:pathLst>
                <a:path w="34291" h="162878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1" y="8731"/>
                  </a:lnTo>
                  <a:lnTo>
                    <a:pt x="6785" y="10583"/>
                  </a:lnTo>
                  <a:lnTo>
                    <a:pt x="7381" y="12770"/>
                  </a:lnTo>
                  <a:lnTo>
                    <a:pt x="7778" y="16134"/>
                  </a:lnTo>
                  <a:lnTo>
                    <a:pt x="8043" y="20281"/>
                  </a:lnTo>
                  <a:lnTo>
                    <a:pt x="8219" y="24951"/>
                  </a:lnTo>
                  <a:lnTo>
                    <a:pt x="8468" y="40625"/>
                  </a:lnTo>
                  <a:lnTo>
                    <a:pt x="9455" y="46133"/>
                  </a:lnTo>
                  <a:lnTo>
                    <a:pt x="11066" y="51710"/>
                  </a:lnTo>
                  <a:lnTo>
                    <a:pt x="13092" y="57334"/>
                  </a:lnTo>
                  <a:lnTo>
                    <a:pt x="14444" y="62987"/>
                  </a:lnTo>
                  <a:lnTo>
                    <a:pt x="15344" y="68662"/>
                  </a:lnTo>
                  <a:lnTo>
                    <a:pt x="15944" y="74349"/>
                  </a:lnTo>
                  <a:lnTo>
                    <a:pt x="17297" y="80046"/>
                  </a:lnTo>
                  <a:lnTo>
                    <a:pt x="19151" y="85749"/>
                  </a:lnTo>
                  <a:lnTo>
                    <a:pt x="21340" y="91457"/>
                  </a:lnTo>
                  <a:lnTo>
                    <a:pt x="22800" y="97166"/>
                  </a:lnTo>
                  <a:lnTo>
                    <a:pt x="23772" y="102878"/>
                  </a:lnTo>
                  <a:lnTo>
                    <a:pt x="24420" y="108590"/>
                  </a:lnTo>
                  <a:lnTo>
                    <a:pt x="24853" y="114303"/>
                  </a:lnTo>
                  <a:lnTo>
                    <a:pt x="25141" y="120017"/>
                  </a:lnTo>
                  <a:lnTo>
                    <a:pt x="25547" y="134621"/>
                  </a:lnTo>
                  <a:lnTo>
                    <a:pt x="25715" y="161140"/>
                  </a:lnTo>
                  <a:lnTo>
                    <a:pt x="26668" y="161720"/>
                  </a:lnTo>
                  <a:lnTo>
                    <a:pt x="28256" y="162105"/>
                  </a:lnTo>
                  <a:lnTo>
                    <a:pt x="34290" y="1628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244"/>
            <p:cNvSpPr/>
            <p:nvPr/>
          </p:nvSpPr>
          <p:spPr>
            <a:xfrm>
              <a:off x="3783329" y="4551997"/>
              <a:ext cx="8574" cy="8574"/>
            </a:xfrm>
            <a:custGeom>
              <a:avLst/>
              <a:gdLst/>
              <a:ahLst/>
              <a:cxnLst/>
              <a:rect l="0" t="0" r="0" b="0"/>
              <a:pathLst>
                <a:path w="8574" h="8574">
                  <a:moveTo>
                    <a:pt x="8573" y="8573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245"/>
            <p:cNvSpPr/>
            <p:nvPr/>
          </p:nvSpPr>
          <p:spPr>
            <a:xfrm>
              <a:off x="3937634" y="4586802"/>
              <a:ext cx="180024" cy="162319"/>
            </a:xfrm>
            <a:custGeom>
              <a:avLst/>
              <a:gdLst/>
              <a:ahLst/>
              <a:cxnLst/>
              <a:rect l="0" t="0" r="0" b="0"/>
              <a:pathLst>
                <a:path w="180024" h="162319">
                  <a:moveTo>
                    <a:pt x="0" y="25202"/>
                  </a:moveTo>
                  <a:lnTo>
                    <a:pt x="0" y="32584"/>
                  </a:lnTo>
                  <a:lnTo>
                    <a:pt x="2541" y="35786"/>
                  </a:lnTo>
                  <a:lnTo>
                    <a:pt x="4552" y="37973"/>
                  </a:lnTo>
                  <a:lnTo>
                    <a:pt x="5892" y="41336"/>
                  </a:lnTo>
                  <a:lnTo>
                    <a:pt x="6786" y="45483"/>
                  </a:lnTo>
                  <a:lnTo>
                    <a:pt x="7382" y="50153"/>
                  </a:lnTo>
                  <a:lnTo>
                    <a:pt x="7779" y="54218"/>
                  </a:lnTo>
                  <a:lnTo>
                    <a:pt x="8043" y="57881"/>
                  </a:lnTo>
                  <a:lnTo>
                    <a:pt x="8220" y="61276"/>
                  </a:lnTo>
                  <a:lnTo>
                    <a:pt x="8416" y="70128"/>
                  </a:lnTo>
                  <a:lnTo>
                    <a:pt x="8468" y="75155"/>
                  </a:lnTo>
                  <a:lnTo>
                    <a:pt x="9456" y="80411"/>
                  </a:lnTo>
                  <a:lnTo>
                    <a:pt x="11067" y="85821"/>
                  </a:lnTo>
                  <a:lnTo>
                    <a:pt x="13093" y="91332"/>
                  </a:lnTo>
                  <a:lnTo>
                    <a:pt x="14444" y="96912"/>
                  </a:lnTo>
                  <a:lnTo>
                    <a:pt x="15344" y="102536"/>
                  </a:lnTo>
                  <a:lnTo>
                    <a:pt x="15945" y="108191"/>
                  </a:lnTo>
                  <a:lnTo>
                    <a:pt x="16345" y="113866"/>
                  </a:lnTo>
                  <a:lnTo>
                    <a:pt x="16612" y="119554"/>
                  </a:lnTo>
                  <a:lnTo>
                    <a:pt x="16987" y="134121"/>
                  </a:lnTo>
                  <a:lnTo>
                    <a:pt x="17144" y="161591"/>
                  </a:lnTo>
                  <a:lnTo>
                    <a:pt x="17144" y="161848"/>
                  </a:lnTo>
                  <a:lnTo>
                    <a:pt x="12595" y="162210"/>
                  </a:lnTo>
                  <a:lnTo>
                    <a:pt x="9764" y="162318"/>
                  </a:lnTo>
                  <a:lnTo>
                    <a:pt x="9367" y="161380"/>
                  </a:lnTo>
                  <a:lnTo>
                    <a:pt x="8926" y="157799"/>
                  </a:lnTo>
                  <a:lnTo>
                    <a:pt x="7856" y="156462"/>
                  </a:lnTo>
                  <a:lnTo>
                    <a:pt x="6190" y="155572"/>
                  </a:lnTo>
                  <a:lnTo>
                    <a:pt x="4126" y="154978"/>
                  </a:lnTo>
                  <a:lnTo>
                    <a:pt x="2752" y="152677"/>
                  </a:lnTo>
                  <a:lnTo>
                    <a:pt x="1834" y="149238"/>
                  </a:lnTo>
                  <a:lnTo>
                    <a:pt x="1223" y="145040"/>
                  </a:lnTo>
                  <a:lnTo>
                    <a:pt x="816" y="140337"/>
                  </a:lnTo>
                  <a:lnTo>
                    <a:pt x="544" y="135296"/>
                  </a:lnTo>
                  <a:lnTo>
                    <a:pt x="362" y="130031"/>
                  </a:lnTo>
                  <a:lnTo>
                    <a:pt x="1194" y="124616"/>
                  </a:lnTo>
                  <a:lnTo>
                    <a:pt x="2701" y="119100"/>
                  </a:lnTo>
                  <a:lnTo>
                    <a:pt x="11964" y="92010"/>
                  </a:lnTo>
                  <a:lnTo>
                    <a:pt x="13691" y="84981"/>
                  </a:lnTo>
                  <a:lnTo>
                    <a:pt x="14843" y="78390"/>
                  </a:lnTo>
                  <a:lnTo>
                    <a:pt x="15610" y="72091"/>
                  </a:lnTo>
                  <a:lnTo>
                    <a:pt x="17075" y="65986"/>
                  </a:lnTo>
                  <a:lnTo>
                    <a:pt x="19003" y="60012"/>
                  </a:lnTo>
                  <a:lnTo>
                    <a:pt x="21241" y="54124"/>
                  </a:lnTo>
                  <a:lnTo>
                    <a:pt x="24638" y="48294"/>
                  </a:lnTo>
                  <a:lnTo>
                    <a:pt x="28809" y="42501"/>
                  </a:lnTo>
                  <a:lnTo>
                    <a:pt x="33494" y="36735"/>
                  </a:lnTo>
                  <a:lnTo>
                    <a:pt x="37569" y="31938"/>
                  </a:lnTo>
                  <a:lnTo>
                    <a:pt x="41239" y="27788"/>
                  </a:lnTo>
                  <a:lnTo>
                    <a:pt x="44638" y="24069"/>
                  </a:lnTo>
                  <a:lnTo>
                    <a:pt x="48809" y="20637"/>
                  </a:lnTo>
                  <a:lnTo>
                    <a:pt x="53494" y="17396"/>
                  </a:lnTo>
                  <a:lnTo>
                    <a:pt x="58523" y="14283"/>
                  </a:lnTo>
                  <a:lnTo>
                    <a:pt x="62828" y="11256"/>
                  </a:lnTo>
                  <a:lnTo>
                    <a:pt x="66651" y="8285"/>
                  </a:lnTo>
                  <a:lnTo>
                    <a:pt x="70151" y="5351"/>
                  </a:lnTo>
                  <a:lnTo>
                    <a:pt x="73438" y="3396"/>
                  </a:lnTo>
                  <a:lnTo>
                    <a:pt x="76581" y="2092"/>
                  </a:lnTo>
                  <a:lnTo>
                    <a:pt x="79629" y="1223"/>
                  </a:lnTo>
                  <a:lnTo>
                    <a:pt x="83566" y="644"/>
                  </a:lnTo>
                  <a:lnTo>
                    <a:pt x="88096" y="258"/>
                  </a:lnTo>
                  <a:lnTo>
                    <a:pt x="93021" y="0"/>
                  </a:lnTo>
                  <a:lnTo>
                    <a:pt x="97257" y="781"/>
                  </a:lnTo>
                  <a:lnTo>
                    <a:pt x="101033" y="2254"/>
                  </a:lnTo>
                  <a:lnTo>
                    <a:pt x="104503" y="4189"/>
                  </a:lnTo>
                  <a:lnTo>
                    <a:pt x="107769" y="5478"/>
                  </a:lnTo>
                  <a:lnTo>
                    <a:pt x="110899" y="6338"/>
                  </a:lnTo>
                  <a:lnTo>
                    <a:pt x="113937" y="6911"/>
                  </a:lnTo>
                  <a:lnTo>
                    <a:pt x="116916" y="8246"/>
                  </a:lnTo>
                  <a:lnTo>
                    <a:pt x="119854" y="10088"/>
                  </a:lnTo>
                  <a:lnTo>
                    <a:pt x="122766" y="12269"/>
                  </a:lnTo>
                  <a:lnTo>
                    <a:pt x="126611" y="15627"/>
                  </a:lnTo>
                  <a:lnTo>
                    <a:pt x="131080" y="19772"/>
                  </a:lnTo>
                  <a:lnTo>
                    <a:pt x="135965" y="24440"/>
                  </a:lnTo>
                  <a:lnTo>
                    <a:pt x="140173" y="29456"/>
                  </a:lnTo>
                  <a:lnTo>
                    <a:pt x="143931" y="34706"/>
                  </a:lnTo>
                  <a:lnTo>
                    <a:pt x="147389" y="40111"/>
                  </a:lnTo>
                  <a:lnTo>
                    <a:pt x="150648" y="44666"/>
                  </a:lnTo>
                  <a:lnTo>
                    <a:pt x="153772" y="48656"/>
                  </a:lnTo>
                  <a:lnTo>
                    <a:pt x="156807" y="52269"/>
                  </a:lnTo>
                  <a:lnTo>
                    <a:pt x="158831" y="57534"/>
                  </a:lnTo>
                  <a:lnTo>
                    <a:pt x="160180" y="63902"/>
                  </a:lnTo>
                  <a:lnTo>
                    <a:pt x="161079" y="71005"/>
                  </a:lnTo>
                  <a:lnTo>
                    <a:pt x="161679" y="77645"/>
                  </a:lnTo>
                  <a:lnTo>
                    <a:pt x="162078" y="83976"/>
                  </a:lnTo>
                  <a:lnTo>
                    <a:pt x="162523" y="96092"/>
                  </a:lnTo>
                  <a:lnTo>
                    <a:pt x="162720" y="107826"/>
                  </a:lnTo>
                  <a:lnTo>
                    <a:pt x="163725" y="112670"/>
                  </a:lnTo>
                  <a:lnTo>
                    <a:pt x="165348" y="116852"/>
                  </a:lnTo>
                  <a:lnTo>
                    <a:pt x="167382" y="120592"/>
                  </a:lnTo>
                  <a:lnTo>
                    <a:pt x="168738" y="124991"/>
                  </a:lnTo>
                  <a:lnTo>
                    <a:pt x="169642" y="129828"/>
                  </a:lnTo>
                  <a:lnTo>
                    <a:pt x="171093" y="142178"/>
                  </a:lnTo>
                  <a:lnTo>
                    <a:pt x="173832" y="146407"/>
                  </a:lnTo>
                  <a:lnTo>
                    <a:pt x="180023" y="1537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246"/>
            <p:cNvSpPr/>
            <p:nvPr/>
          </p:nvSpPr>
          <p:spPr>
            <a:xfrm>
              <a:off x="4229100" y="4483570"/>
              <a:ext cx="274321" cy="308458"/>
            </a:xfrm>
            <a:custGeom>
              <a:avLst/>
              <a:gdLst/>
              <a:ahLst/>
              <a:cxnLst/>
              <a:rect l="0" t="0" r="0" b="0"/>
              <a:pathLst>
                <a:path w="274321" h="308458">
                  <a:moveTo>
                    <a:pt x="0" y="282740"/>
                  </a:moveTo>
                  <a:lnTo>
                    <a:pt x="0" y="278189"/>
                  </a:lnTo>
                  <a:lnTo>
                    <a:pt x="952" y="276848"/>
                  </a:lnTo>
                  <a:lnTo>
                    <a:pt x="2540" y="275954"/>
                  </a:lnTo>
                  <a:lnTo>
                    <a:pt x="7380" y="274520"/>
                  </a:lnTo>
                  <a:lnTo>
                    <a:pt x="7778" y="273450"/>
                  </a:lnTo>
                  <a:lnTo>
                    <a:pt x="8219" y="269721"/>
                  </a:lnTo>
                  <a:lnTo>
                    <a:pt x="9289" y="267393"/>
                  </a:lnTo>
                  <a:lnTo>
                    <a:pt x="14394" y="259566"/>
                  </a:lnTo>
                  <a:lnTo>
                    <a:pt x="17282" y="250261"/>
                  </a:lnTo>
                  <a:lnTo>
                    <a:pt x="21333" y="241000"/>
                  </a:lnTo>
                  <a:lnTo>
                    <a:pt x="26309" y="230534"/>
                  </a:lnTo>
                  <a:lnTo>
                    <a:pt x="37264" y="208292"/>
                  </a:lnTo>
                  <a:lnTo>
                    <a:pt x="39130" y="201675"/>
                  </a:lnTo>
                  <a:lnTo>
                    <a:pt x="40374" y="194407"/>
                  </a:lnTo>
                  <a:lnTo>
                    <a:pt x="41203" y="186703"/>
                  </a:lnTo>
                  <a:lnTo>
                    <a:pt x="43661" y="178711"/>
                  </a:lnTo>
                  <a:lnTo>
                    <a:pt x="47205" y="170524"/>
                  </a:lnTo>
                  <a:lnTo>
                    <a:pt x="51472" y="162210"/>
                  </a:lnTo>
                  <a:lnTo>
                    <a:pt x="55270" y="153809"/>
                  </a:lnTo>
                  <a:lnTo>
                    <a:pt x="58754" y="145351"/>
                  </a:lnTo>
                  <a:lnTo>
                    <a:pt x="62029" y="136855"/>
                  </a:lnTo>
                  <a:lnTo>
                    <a:pt x="68209" y="119795"/>
                  </a:lnTo>
                  <a:lnTo>
                    <a:pt x="71190" y="111245"/>
                  </a:lnTo>
                  <a:lnTo>
                    <a:pt x="74129" y="103639"/>
                  </a:lnTo>
                  <a:lnTo>
                    <a:pt x="77042" y="96664"/>
                  </a:lnTo>
                  <a:lnTo>
                    <a:pt x="79936" y="90110"/>
                  </a:lnTo>
                  <a:lnTo>
                    <a:pt x="85692" y="77746"/>
                  </a:lnTo>
                  <a:lnTo>
                    <a:pt x="105725" y="37038"/>
                  </a:lnTo>
                  <a:lnTo>
                    <a:pt x="111442" y="28124"/>
                  </a:lnTo>
                  <a:lnTo>
                    <a:pt x="114299" y="24414"/>
                  </a:lnTo>
                  <a:lnTo>
                    <a:pt x="117474" y="17750"/>
                  </a:lnTo>
                  <a:lnTo>
                    <a:pt x="118321" y="14640"/>
                  </a:lnTo>
                  <a:lnTo>
                    <a:pt x="121802" y="8644"/>
                  </a:lnTo>
                  <a:lnTo>
                    <a:pt x="124064" y="5712"/>
                  </a:lnTo>
                  <a:lnTo>
                    <a:pt x="126524" y="3757"/>
                  </a:lnTo>
                  <a:lnTo>
                    <a:pt x="129116" y="2454"/>
                  </a:lnTo>
                  <a:lnTo>
                    <a:pt x="135571" y="362"/>
                  </a:lnTo>
                  <a:lnTo>
                    <a:pt x="141240" y="0"/>
                  </a:lnTo>
                  <a:lnTo>
                    <a:pt x="143689" y="902"/>
                  </a:lnTo>
                  <a:lnTo>
                    <a:pt x="148952" y="4443"/>
                  </a:lnTo>
                  <a:lnTo>
                    <a:pt x="157269" y="11792"/>
                  </a:lnTo>
                  <a:lnTo>
                    <a:pt x="160091" y="13525"/>
                  </a:lnTo>
                  <a:lnTo>
                    <a:pt x="165766" y="15451"/>
                  </a:lnTo>
                  <a:lnTo>
                    <a:pt x="167661" y="16917"/>
                  </a:lnTo>
                  <a:lnTo>
                    <a:pt x="168924" y="18847"/>
                  </a:lnTo>
                  <a:lnTo>
                    <a:pt x="171279" y="24484"/>
                  </a:lnTo>
                  <a:lnTo>
                    <a:pt x="175501" y="33339"/>
                  </a:lnTo>
                  <a:lnTo>
                    <a:pt x="191557" y="65750"/>
                  </a:lnTo>
                  <a:lnTo>
                    <a:pt x="194379" y="72358"/>
                  </a:lnTo>
                  <a:lnTo>
                    <a:pt x="197213" y="79620"/>
                  </a:lnTo>
                  <a:lnTo>
                    <a:pt x="202903" y="95309"/>
                  </a:lnTo>
                  <a:lnTo>
                    <a:pt x="208606" y="111807"/>
                  </a:lnTo>
                  <a:lnTo>
                    <a:pt x="211461" y="119255"/>
                  </a:lnTo>
                  <a:lnTo>
                    <a:pt x="214316" y="126124"/>
                  </a:lnTo>
                  <a:lnTo>
                    <a:pt x="217172" y="132609"/>
                  </a:lnTo>
                  <a:lnTo>
                    <a:pt x="220029" y="139791"/>
                  </a:lnTo>
                  <a:lnTo>
                    <a:pt x="225743" y="155389"/>
                  </a:lnTo>
                  <a:lnTo>
                    <a:pt x="242887" y="205695"/>
                  </a:lnTo>
                  <a:lnTo>
                    <a:pt x="244792" y="213280"/>
                  </a:lnTo>
                  <a:lnTo>
                    <a:pt x="246062" y="220240"/>
                  </a:lnTo>
                  <a:lnTo>
                    <a:pt x="246909" y="226786"/>
                  </a:lnTo>
                  <a:lnTo>
                    <a:pt x="248426" y="233055"/>
                  </a:lnTo>
                  <a:lnTo>
                    <a:pt x="250389" y="239139"/>
                  </a:lnTo>
                  <a:lnTo>
                    <a:pt x="252651" y="245100"/>
                  </a:lnTo>
                  <a:lnTo>
                    <a:pt x="254159" y="250979"/>
                  </a:lnTo>
                  <a:lnTo>
                    <a:pt x="255164" y="256803"/>
                  </a:lnTo>
                  <a:lnTo>
                    <a:pt x="255834" y="262591"/>
                  </a:lnTo>
                  <a:lnTo>
                    <a:pt x="257233" y="268355"/>
                  </a:lnTo>
                  <a:lnTo>
                    <a:pt x="259119" y="274102"/>
                  </a:lnTo>
                  <a:lnTo>
                    <a:pt x="261329" y="279839"/>
                  </a:lnTo>
                  <a:lnTo>
                    <a:pt x="263783" y="288753"/>
                  </a:lnTo>
                  <a:lnTo>
                    <a:pt x="265632" y="299233"/>
                  </a:lnTo>
                  <a:lnTo>
                    <a:pt x="272517" y="306584"/>
                  </a:lnTo>
                  <a:lnTo>
                    <a:pt x="274320" y="308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247"/>
            <p:cNvSpPr/>
            <p:nvPr/>
          </p:nvSpPr>
          <p:spPr>
            <a:xfrm>
              <a:off x="4246245" y="4637722"/>
              <a:ext cx="291465" cy="17041"/>
            </a:xfrm>
            <a:custGeom>
              <a:avLst/>
              <a:gdLst/>
              <a:ahLst/>
              <a:cxnLst/>
              <a:rect l="0" t="0" r="0" b="0"/>
              <a:pathLst>
                <a:path w="291465" h="17041">
                  <a:moveTo>
                    <a:pt x="0" y="8573"/>
                  </a:moveTo>
                  <a:lnTo>
                    <a:pt x="11931" y="8573"/>
                  </a:lnTo>
                  <a:lnTo>
                    <a:pt x="14622" y="9525"/>
                  </a:lnTo>
                  <a:lnTo>
                    <a:pt x="17368" y="11113"/>
                  </a:lnTo>
                  <a:lnTo>
                    <a:pt x="20150" y="13123"/>
                  </a:lnTo>
                  <a:lnTo>
                    <a:pt x="22959" y="14464"/>
                  </a:lnTo>
                  <a:lnTo>
                    <a:pt x="25783" y="15358"/>
                  </a:lnTo>
                  <a:lnTo>
                    <a:pt x="28619" y="15954"/>
                  </a:lnTo>
                  <a:lnTo>
                    <a:pt x="32414" y="16351"/>
                  </a:lnTo>
                  <a:lnTo>
                    <a:pt x="36849" y="16615"/>
                  </a:lnTo>
                  <a:lnTo>
                    <a:pt x="46857" y="16910"/>
                  </a:lnTo>
                  <a:lnTo>
                    <a:pt x="57655" y="17040"/>
                  </a:lnTo>
                  <a:lnTo>
                    <a:pt x="64154" y="16123"/>
                  </a:lnTo>
                  <a:lnTo>
                    <a:pt x="71344" y="14559"/>
                  </a:lnTo>
                  <a:lnTo>
                    <a:pt x="78995" y="12563"/>
                  </a:lnTo>
                  <a:lnTo>
                    <a:pt x="86954" y="11233"/>
                  </a:lnTo>
                  <a:lnTo>
                    <a:pt x="95116" y="10347"/>
                  </a:lnTo>
                  <a:lnTo>
                    <a:pt x="103416" y="9755"/>
                  </a:lnTo>
                  <a:lnTo>
                    <a:pt x="111806" y="9361"/>
                  </a:lnTo>
                  <a:lnTo>
                    <a:pt x="128749" y="8923"/>
                  </a:lnTo>
                  <a:lnTo>
                    <a:pt x="154353" y="8677"/>
                  </a:lnTo>
                  <a:lnTo>
                    <a:pt x="161957" y="7689"/>
                  </a:lnTo>
                  <a:lnTo>
                    <a:pt x="168931" y="6079"/>
                  </a:lnTo>
                  <a:lnTo>
                    <a:pt x="175486" y="4052"/>
                  </a:lnTo>
                  <a:lnTo>
                    <a:pt x="182713" y="2702"/>
                  </a:lnTo>
                  <a:lnTo>
                    <a:pt x="190388" y="1801"/>
                  </a:lnTo>
                  <a:lnTo>
                    <a:pt x="198363" y="1201"/>
                  </a:lnTo>
                  <a:lnTo>
                    <a:pt x="206537" y="801"/>
                  </a:lnTo>
                  <a:lnTo>
                    <a:pt x="223239" y="356"/>
                  </a:lnTo>
                  <a:lnTo>
                    <a:pt x="267338" y="21"/>
                  </a:lnTo>
                  <a:lnTo>
                    <a:pt x="29146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90893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3505200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110" name="Group 3109"/>
          <p:cNvGrpSpPr/>
          <p:nvPr/>
        </p:nvGrpSpPr>
        <p:grpSpPr>
          <a:xfrm>
            <a:off x="4400553" y="2280285"/>
            <a:ext cx="3257548" cy="2863178"/>
            <a:chOff x="4400553" y="2280285"/>
            <a:chExt cx="3257548" cy="2863178"/>
          </a:xfrm>
        </p:grpSpPr>
        <p:sp>
          <p:nvSpPr>
            <p:cNvPr id="6" name="SMARTPenAnnotation67"/>
            <p:cNvSpPr/>
            <p:nvPr/>
          </p:nvSpPr>
          <p:spPr>
            <a:xfrm>
              <a:off x="4400553" y="2468880"/>
              <a:ext cx="240027" cy="239643"/>
            </a:xfrm>
            <a:custGeom>
              <a:avLst/>
              <a:gdLst/>
              <a:ahLst/>
              <a:cxnLst/>
              <a:rect l="0" t="0" r="0" b="0"/>
              <a:pathLst>
                <a:path w="240027" h="239643">
                  <a:moveTo>
                    <a:pt x="222881" y="34290"/>
                  </a:moveTo>
                  <a:lnTo>
                    <a:pt x="218331" y="34290"/>
                  </a:lnTo>
                  <a:lnTo>
                    <a:pt x="216990" y="33337"/>
                  </a:lnTo>
                  <a:lnTo>
                    <a:pt x="216096" y="31750"/>
                  </a:lnTo>
                  <a:lnTo>
                    <a:pt x="214662" y="26909"/>
                  </a:lnTo>
                  <a:lnTo>
                    <a:pt x="214379" y="20061"/>
                  </a:lnTo>
                  <a:lnTo>
                    <a:pt x="214318" y="12978"/>
                  </a:lnTo>
                  <a:lnTo>
                    <a:pt x="213363" y="11509"/>
                  </a:lnTo>
                  <a:lnTo>
                    <a:pt x="211773" y="10530"/>
                  </a:lnTo>
                  <a:lnTo>
                    <a:pt x="209761" y="9878"/>
                  </a:lnTo>
                  <a:lnTo>
                    <a:pt x="204985" y="6612"/>
                  </a:lnTo>
                  <a:lnTo>
                    <a:pt x="202378" y="4408"/>
                  </a:lnTo>
                  <a:lnTo>
                    <a:pt x="199687" y="2939"/>
                  </a:lnTo>
                  <a:lnTo>
                    <a:pt x="194158" y="1306"/>
                  </a:lnTo>
                  <a:lnTo>
                    <a:pt x="190398" y="870"/>
                  </a:lnTo>
                  <a:lnTo>
                    <a:pt x="185986" y="580"/>
                  </a:lnTo>
                  <a:lnTo>
                    <a:pt x="176956" y="258"/>
                  </a:lnTo>
                  <a:lnTo>
                    <a:pt x="165565" y="76"/>
                  </a:lnTo>
                  <a:lnTo>
                    <a:pt x="104417" y="0"/>
                  </a:lnTo>
                  <a:lnTo>
                    <a:pt x="100090" y="952"/>
                  </a:lnTo>
                  <a:lnTo>
                    <a:pt x="92743" y="4551"/>
                  </a:lnTo>
                  <a:lnTo>
                    <a:pt x="88497" y="5891"/>
                  </a:lnTo>
                  <a:lnTo>
                    <a:pt x="83762" y="6785"/>
                  </a:lnTo>
                  <a:lnTo>
                    <a:pt x="78700" y="7380"/>
                  </a:lnTo>
                  <a:lnTo>
                    <a:pt x="74373" y="8730"/>
                  </a:lnTo>
                  <a:lnTo>
                    <a:pt x="67025" y="12770"/>
                  </a:lnTo>
                  <a:lnTo>
                    <a:pt x="62779" y="14228"/>
                  </a:lnTo>
                  <a:lnTo>
                    <a:pt x="58045" y="15200"/>
                  </a:lnTo>
                  <a:lnTo>
                    <a:pt x="52983" y="15848"/>
                  </a:lnTo>
                  <a:lnTo>
                    <a:pt x="48656" y="17233"/>
                  </a:lnTo>
                  <a:lnTo>
                    <a:pt x="41308" y="21311"/>
                  </a:lnTo>
                  <a:lnTo>
                    <a:pt x="34867" y="23759"/>
                  </a:lnTo>
                  <a:lnTo>
                    <a:pt x="31816" y="24412"/>
                  </a:lnTo>
                  <a:lnTo>
                    <a:pt x="25886" y="27677"/>
                  </a:lnTo>
                  <a:lnTo>
                    <a:pt x="22971" y="29881"/>
                  </a:lnTo>
                  <a:lnTo>
                    <a:pt x="21028" y="32303"/>
                  </a:lnTo>
                  <a:lnTo>
                    <a:pt x="19733" y="34870"/>
                  </a:lnTo>
                  <a:lnTo>
                    <a:pt x="18869" y="37534"/>
                  </a:lnTo>
                  <a:lnTo>
                    <a:pt x="15369" y="43034"/>
                  </a:lnTo>
                  <a:lnTo>
                    <a:pt x="10639" y="48654"/>
                  </a:lnTo>
                  <a:lnTo>
                    <a:pt x="5362" y="54326"/>
                  </a:lnTo>
                  <a:lnTo>
                    <a:pt x="3573" y="57172"/>
                  </a:lnTo>
                  <a:lnTo>
                    <a:pt x="1586" y="62875"/>
                  </a:lnTo>
                  <a:lnTo>
                    <a:pt x="703" y="68584"/>
                  </a:lnTo>
                  <a:lnTo>
                    <a:pt x="310" y="75249"/>
                  </a:lnTo>
                  <a:lnTo>
                    <a:pt x="90" y="88759"/>
                  </a:lnTo>
                  <a:lnTo>
                    <a:pt x="0" y="121576"/>
                  </a:lnTo>
                  <a:lnTo>
                    <a:pt x="951" y="124865"/>
                  </a:lnTo>
                  <a:lnTo>
                    <a:pt x="4549" y="131061"/>
                  </a:lnTo>
                  <a:lnTo>
                    <a:pt x="5888" y="134999"/>
                  </a:lnTo>
                  <a:lnTo>
                    <a:pt x="6782" y="139529"/>
                  </a:lnTo>
                  <a:lnTo>
                    <a:pt x="7377" y="144454"/>
                  </a:lnTo>
                  <a:lnTo>
                    <a:pt x="7775" y="148690"/>
                  </a:lnTo>
                  <a:lnTo>
                    <a:pt x="8216" y="155937"/>
                  </a:lnTo>
                  <a:lnTo>
                    <a:pt x="9286" y="159203"/>
                  </a:lnTo>
                  <a:lnTo>
                    <a:pt x="13015" y="165371"/>
                  </a:lnTo>
                  <a:lnTo>
                    <a:pt x="17848" y="171288"/>
                  </a:lnTo>
                  <a:lnTo>
                    <a:pt x="23170" y="178045"/>
                  </a:lnTo>
                  <a:lnTo>
                    <a:pt x="25923" y="182514"/>
                  </a:lnTo>
                  <a:lnTo>
                    <a:pt x="28711" y="187398"/>
                  </a:lnTo>
                  <a:lnTo>
                    <a:pt x="31522" y="191607"/>
                  </a:lnTo>
                  <a:lnTo>
                    <a:pt x="37185" y="198824"/>
                  </a:lnTo>
                  <a:lnTo>
                    <a:pt x="40982" y="202081"/>
                  </a:lnTo>
                  <a:lnTo>
                    <a:pt x="45417" y="205206"/>
                  </a:lnTo>
                  <a:lnTo>
                    <a:pt x="50280" y="208241"/>
                  </a:lnTo>
                  <a:lnTo>
                    <a:pt x="54473" y="211217"/>
                  </a:lnTo>
                  <a:lnTo>
                    <a:pt x="61674" y="217064"/>
                  </a:lnTo>
                  <a:lnTo>
                    <a:pt x="65880" y="219004"/>
                  </a:lnTo>
                  <a:lnTo>
                    <a:pt x="70589" y="220298"/>
                  </a:lnTo>
                  <a:lnTo>
                    <a:pt x="75633" y="221160"/>
                  </a:lnTo>
                  <a:lnTo>
                    <a:pt x="79948" y="222687"/>
                  </a:lnTo>
                  <a:lnTo>
                    <a:pt x="87283" y="226924"/>
                  </a:lnTo>
                  <a:lnTo>
                    <a:pt x="91525" y="228435"/>
                  </a:lnTo>
                  <a:lnTo>
                    <a:pt x="96258" y="229443"/>
                  </a:lnTo>
                  <a:lnTo>
                    <a:pt x="101318" y="230114"/>
                  </a:lnTo>
                  <a:lnTo>
                    <a:pt x="105644" y="231514"/>
                  </a:lnTo>
                  <a:lnTo>
                    <a:pt x="112992" y="235610"/>
                  </a:lnTo>
                  <a:lnTo>
                    <a:pt x="117236" y="237083"/>
                  </a:lnTo>
                  <a:lnTo>
                    <a:pt x="121972" y="238065"/>
                  </a:lnTo>
                  <a:lnTo>
                    <a:pt x="127033" y="238720"/>
                  </a:lnTo>
                  <a:lnTo>
                    <a:pt x="132312" y="239157"/>
                  </a:lnTo>
                  <a:lnTo>
                    <a:pt x="137737" y="239447"/>
                  </a:lnTo>
                  <a:lnTo>
                    <a:pt x="143259" y="239642"/>
                  </a:lnTo>
                  <a:lnTo>
                    <a:pt x="148845" y="238818"/>
                  </a:lnTo>
                  <a:lnTo>
                    <a:pt x="154474" y="237317"/>
                  </a:lnTo>
                  <a:lnTo>
                    <a:pt x="160131" y="235364"/>
                  </a:lnTo>
                  <a:lnTo>
                    <a:pt x="165808" y="234062"/>
                  </a:lnTo>
                  <a:lnTo>
                    <a:pt x="171498" y="233193"/>
                  </a:lnTo>
                  <a:lnTo>
                    <a:pt x="177196" y="232615"/>
                  </a:lnTo>
                  <a:lnTo>
                    <a:pt x="182899" y="232229"/>
                  </a:lnTo>
                  <a:lnTo>
                    <a:pt x="188607" y="231972"/>
                  </a:lnTo>
                  <a:lnTo>
                    <a:pt x="200028" y="231686"/>
                  </a:lnTo>
                  <a:lnTo>
                    <a:pt x="240026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68"/>
            <p:cNvSpPr/>
            <p:nvPr/>
          </p:nvSpPr>
          <p:spPr>
            <a:xfrm>
              <a:off x="4701820" y="2520314"/>
              <a:ext cx="271496" cy="162845"/>
            </a:xfrm>
            <a:custGeom>
              <a:avLst/>
              <a:gdLst/>
              <a:ahLst/>
              <a:cxnLst/>
              <a:rect l="0" t="0" r="0" b="0"/>
              <a:pathLst>
                <a:path w="271496" h="162845">
                  <a:moveTo>
                    <a:pt x="101637" y="0"/>
                  </a:moveTo>
                  <a:lnTo>
                    <a:pt x="64375" y="0"/>
                  </a:lnTo>
                  <a:lnTo>
                    <a:pt x="61555" y="953"/>
                  </a:lnTo>
                  <a:lnTo>
                    <a:pt x="55883" y="4552"/>
                  </a:lnTo>
                  <a:lnTo>
                    <a:pt x="50187" y="6786"/>
                  </a:lnTo>
                  <a:lnTo>
                    <a:pt x="47334" y="7381"/>
                  </a:lnTo>
                  <a:lnTo>
                    <a:pt x="41625" y="10584"/>
                  </a:lnTo>
                  <a:lnTo>
                    <a:pt x="38769" y="12771"/>
                  </a:lnTo>
                  <a:lnTo>
                    <a:pt x="33056" y="15201"/>
                  </a:lnTo>
                  <a:lnTo>
                    <a:pt x="30198" y="15849"/>
                  </a:lnTo>
                  <a:lnTo>
                    <a:pt x="28294" y="17234"/>
                  </a:lnTo>
                  <a:lnTo>
                    <a:pt x="27024" y="19109"/>
                  </a:lnTo>
                  <a:lnTo>
                    <a:pt x="26178" y="21312"/>
                  </a:lnTo>
                  <a:lnTo>
                    <a:pt x="22697" y="26300"/>
                  </a:lnTo>
                  <a:lnTo>
                    <a:pt x="20435" y="28963"/>
                  </a:lnTo>
                  <a:lnTo>
                    <a:pt x="17975" y="31692"/>
                  </a:lnTo>
                  <a:lnTo>
                    <a:pt x="12701" y="37263"/>
                  </a:lnTo>
                  <a:lnTo>
                    <a:pt x="10914" y="40082"/>
                  </a:lnTo>
                  <a:lnTo>
                    <a:pt x="9723" y="42914"/>
                  </a:lnTo>
                  <a:lnTo>
                    <a:pt x="8928" y="45755"/>
                  </a:lnTo>
                  <a:lnTo>
                    <a:pt x="8399" y="48601"/>
                  </a:lnTo>
                  <a:lnTo>
                    <a:pt x="8046" y="51451"/>
                  </a:lnTo>
                  <a:lnTo>
                    <a:pt x="7810" y="54303"/>
                  </a:lnTo>
                  <a:lnTo>
                    <a:pt x="6701" y="57157"/>
                  </a:lnTo>
                  <a:lnTo>
                    <a:pt x="5008" y="60012"/>
                  </a:lnTo>
                  <a:lnTo>
                    <a:pt x="2928" y="62869"/>
                  </a:lnTo>
                  <a:lnTo>
                    <a:pt x="1541" y="65725"/>
                  </a:lnTo>
                  <a:lnTo>
                    <a:pt x="616" y="68582"/>
                  </a:lnTo>
                  <a:lnTo>
                    <a:pt x="0" y="71439"/>
                  </a:lnTo>
                  <a:lnTo>
                    <a:pt x="542" y="74296"/>
                  </a:lnTo>
                  <a:lnTo>
                    <a:pt x="1855" y="77154"/>
                  </a:lnTo>
                  <a:lnTo>
                    <a:pt x="3683" y="80011"/>
                  </a:lnTo>
                  <a:lnTo>
                    <a:pt x="4902" y="83821"/>
                  </a:lnTo>
                  <a:lnTo>
                    <a:pt x="5714" y="88266"/>
                  </a:lnTo>
                  <a:lnTo>
                    <a:pt x="6256" y="93134"/>
                  </a:lnTo>
                  <a:lnTo>
                    <a:pt x="6617" y="97332"/>
                  </a:lnTo>
                  <a:lnTo>
                    <a:pt x="6858" y="101083"/>
                  </a:lnTo>
                  <a:lnTo>
                    <a:pt x="7019" y="104537"/>
                  </a:lnTo>
                  <a:lnTo>
                    <a:pt x="8078" y="107791"/>
                  </a:lnTo>
                  <a:lnTo>
                    <a:pt x="9737" y="110913"/>
                  </a:lnTo>
                  <a:lnTo>
                    <a:pt x="11795" y="113947"/>
                  </a:lnTo>
                  <a:lnTo>
                    <a:pt x="14120" y="116923"/>
                  </a:lnTo>
                  <a:lnTo>
                    <a:pt x="16622" y="119859"/>
                  </a:lnTo>
                  <a:lnTo>
                    <a:pt x="19243" y="122769"/>
                  </a:lnTo>
                  <a:lnTo>
                    <a:pt x="24695" y="128541"/>
                  </a:lnTo>
                  <a:lnTo>
                    <a:pt x="35956" y="140009"/>
                  </a:lnTo>
                  <a:lnTo>
                    <a:pt x="38800" y="141917"/>
                  </a:lnTo>
                  <a:lnTo>
                    <a:pt x="44499" y="144037"/>
                  </a:lnTo>
                  <a:lnTo>
                    <a:pt x="52747" y="147519"/>
                  </a:lnTo>
                  <a:lnTo>
                    <a:pt x="57614" y="149781"/>
                  </a:lnTo>
                  <a:lnTo>
                    <a:pt x="62763" y="151289"/>
                  </a:lnTo>
                  <a:lnTo>
                    <a:pt x="68102" y="152295"/>
                  </a:lnTo>
                  <a:lnTo>
                    <a:pt x="73565" y="152965"/>
                  </a:lnTo>
                  <a:lnTo>
                    <a:pt x="78160" y="154364"/>
                  </a:lnTo>
                  <a:lnTo>
                    <a:pt x="85805" y="158459"/>
                  </a:lnTo>
                  <a:lnTo>
                    <a:pt x="90130" y="159932"/>
                  </a:lnTo>
                  <a:lnTo>
                    <a:pt x="94918" y="160914"/>
                  </a:lnTo>
                  <a:lnTo>
                    <a:pt x="100015" y="161569"/>
                  </a:lnTo>
                  <a:lnTo>
                    <a:pt x="108218" y="162296"/>
                  </a:lnTo>
                  <a:lnTo>
                    <a:pt x="115992" y="162620"/>
                  </a:lnTo>
                  <a:lnTo>
                    <a:pt x="132031" y="162801"/>
                  </a:lnTo>
                  <a:lnTo>
                    <a:pt x="146578" y="162844"/>
                  </a:lnTo>
                  <a:lnTo>
                    <a:pt x="152553" y="161903"/>
                  </a:lnTo>
                  <a:lnTo>
                    <a:pt x="157488" y="160323"/>
                  </a:lnTo>
                  <a:lnTo>
                    <a:pt x="161731" y="158317"/>
                  </a:lnTo>
                  <a:lnTo>
                    <a:pt x="166465" y="156980"/>
                  </a:lnTo>
                  <a:lnTo>
                    <a:pt x="171525" y="156088"/>
                  </a:lnTo>
                  <a:lnTo>
                    <a:pt x="176804" y="155494"/>
                  </a:lnTo>
                  <a:lnTo>
                    <a:pt x="185210" y="152294"/>
                  </a:lnTo>
                  <a:lnTo>
                    <a:pt x="193073" y="147696"/>
                  </a:lnTo>
                  <a:lnTo>
                    <a:pt x="202917" y="142478"/>
                  </a:lnTo>
                  <a:lnTo>
                    <a:pt x="207257" y="139753"/>
                  </a:lnTo>
                  <a:lnTo>
                    <a:pt x="211103" y="136984"/>
                  </a:lnTo>
                  <a:lnTo>
                    <a:pt x="214619" y="134185"/>
                  </a:lnTo>
                  <a:lnTo>
                    <a:pt x="218869" y="131367"/>
                  </a:lnTo>
                  <a:lnTo>
                    <a:pt x="223607" y="128536"/>
                  </a:lnTo>
                  <a:lnTo>
                    <a:pt x="228670" y="125696"/>
                  </a:lnTo>
                  <a:lnTo>
                    <a:pt x="232998" y="122850"/>
                  </a:lnTo>
                  <a:lnTo>
                    <a:pt x="236836" y="120000"/>
                  </a:lnTo>
                  <a:lnTo>
                    <a:pt x="240347" y="117148"/>
                  </a:lnTo>
                  <a:lnTo>
                    <a:pt x="243640" y="114293"/>
                  </a:lnTo>
                  <a:lnTo>
                    <a:pt x="246789" y="111439"/>
                  </a:lnTo>
                  <a:lnTo>
                    <a:pt x="249840" y="108583"/>
                  </a:lnTo>
                  <a:lnTo>
                    <a:pt x="251874" y="105726"/>
                  </a:lnTo>
                  <a:lnTo>
                    <a:pt x="253230" y="102869"/>
                  </a:lnTo>
                  <a:lnTo>
                    <a:pt x="254134" y="100012"/>
                  </a:lnTo>
                  <a:lnTo>
                    <a:pt x="255689" y="96202"/>
                  </a:lnTo>
                  <a:lnTo>
                    <a:pt x="257679" y="91758"/>
                  </a:lnTo>
                  <a:lnTo>
                    <a:pt x="259957" y="86890"/>
                  </a:lnTo>
                  <a:lnTo>
                    <a:pt x="262429" y="82692"/>
                  </a:lnTo>
                  <a:lnTo>
                    <a:pt x="265029" y="78940"/>
                  </a:lnTo>
                  <a:lnTo>
                    <a:pt x="267715" y="75487"/>
                  </a:lnTo>
                  <a:lnTo>
                    <a:pt x="269506" y="72232"/>
                  </a:lnTo>
                  <a:lnTo>
                    <a:pt x="270700" y="69110"/>
                  </a:lnTo>
                  <a:lnTo>
                    <a:pt x="271495" y="66076"/>
                  </a:lnTo>
                  <a:lnTo>
                    <a:pt x="271073" y="63101"/>
                  </a:lnTo>
                  <a:lnTo>
                    <a:pt x="269839" y="60165"/>
                  </a:lnTo>
                  <a:lnTo>
                    <a:pt x="268065" y="57255"/>
                  </a:lnTo>
                  <a:lnTo>
                    <a:pt x="265929" y="54363"/>
                  </a:lnTo>
                  <a:lnTo>
                    <a:pt x="263552" y="51482"/>
                  </a:lnTo>
                  <a:lnTo>
                    <a:pt x="261016" y="48609"/>
                  </a:lnTo>
                  <a:lnTo>
                    <a:pt x="259324" y="45741"/>
                  </a:lnTo>
                  <a:lnTo>
                    <a:pt x="258197" y="42877"/>
                  </a:lnTo>
                  <a:lnTo>
                    <a:pt x="257445" y="40015"/>
                  </a:lnTo>
                  <a:lnTo>
                    <a:pt x="255992" y="37154"/>
                  </a:lnTo>
                  <a:lnTo>
                    <a:pt x="254070" y="34295"/>
                  </a:lnTo>
                  <a:lnTo>
                    <a:pt x="251837" y="31436"/>
                  </a:lnTo>
                  <a:lnTo>
                    <a:pt x="248442" y="28577"/>
                  </a:lnTo>
                  <a:lnTo>
                    <a:pt x="244275" y="25719"/>
                  </a:lnTo>
                  <a:lnTo>
                    <a:pt x="239591" y="22861"/>
                  </a:lnTo>
                  <a:lnTo>
                    <a:pt x="235517" y="20004"/>
                  </a:lnTo>
                  <a:lnTo>
                    <a:pt x="231847" y="17146"/>
                  </a:lnTo>
                  <a:lnTo>
                    <a:pt x="228449" y="14289"/>
                  </a:lnTo>
                  <a:lnTo>
                    <a:pt x="224278" y="12383"/>
                  </a:lnTo>
                  <a:lnTo>
                    <a:pt x="219593" y="11113"/>
                  </a:lnTo>
                  <a:lnTo>
                    <a:pt x="214564" y="10267"/>
                  </a:lnTo>
                  <a:lnTo>
                    <a:pt x="209307" y="8749"/>
                  </a:lnTo>
                  <a:lnTo>
                    <a:pt x="203897" y="6786"/>
                  </a:lnTo>
                  <a:lnTo>
                    <a:pt x="198385" y="4524"/>
                  </a:lnTo>
                  <a:lnTo>
                    <a:pt x="193758" y="3016"/>
                  </a:lnTo>
                  <a:lnTo>
                    <a:pt x="186077" y="1341"/>
                  </a:lnTo>
                  <a:lnTo>
                    <a:pt x="181743" y="894"/>
                  </a:lnTo>
                  <a:lnTo>
                    <a:pt x="176949" y="596"/>
                  </a:lnTo>
                  <a:lnTo>
                    <a:pt x="166541" y="265"/>
                  </a:lnTo>
                  <a:lnTo>
                    <a:pt x="136632" y="16"/>
                  </a:lnTo>
                  <a:lnTo>
                    <a:pt x="8449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69"/>
            <p:cNvSpPr/>
            <p:nvPr/>
          </p:nvSpPr>
          <p:spPr>
            <a:xfrm>
              <a:off x="5052059" y="2451735"/>
              <a:ext cx="274308" cy="273011"/>
            </a:xfrm>
            <a:custGeom>
              <a:avLst/>
              <a:gdLst/>
              <a:ahLst/>
              <a:cxnLst/>
              <a:rect l="0" t="0" r="0" b="0"/>
              <a:pathLst>
                <a:path w="274308" h="273011">
                  <a:moveTo>
                    <a:pt x="214313" y="0"/>
                  </a:moveTo>
                  <a:lnTo>
                    <a:pt x="131048" y="0"/>
                  </a:lnTo>
                  <a:lnTo>
                    <a:pt x="126418" y="952"/>
                  </a:lnTo>
                  <a:lnTo>
                    <a:pt x="118733" y="4551"/>
                  </a:lnTo>
                  <a:lnTo>
                    <a:pt x="109603" y="9325"/>
                  </a:lnTo>
                  <a:lnTo>
                    <a:pt x="104501" y="11931"/>
                  </a:lnTo>
                  <a:lnTo>
                    <a:pt x="99195" y="13669"/>
                  </a:lnTo>
                  <a:lnTo>
                    <a:pt x="93753" y="14828"/>
                  </a:lnTo>
                  <a:lnTo>
                    <a:pt x="88220" y="15600"/>
                  </a:lnTo>
                  <a:lnTo>
                    <a:pt x="83578" y="17067"/>
                  </a:lnTo>
                  <a:lnTo>
                    <a:pt x="75881" y="21238"/>
                  </a:lnTo>
                  <a:lnTo>
                    <a:pt x="71542" y="23683"/>
                  </a:lnTo>
                  <a:lnTo>
                    <a:pt x="61642" y="28941"/>
                  </a:lnTo>
                  <a:lnTo>
                    <a:pt x="45358" y="37256"/>
                  </a:lnTo>
                  <a:lnTo>
                    <a:pt x="40716" y="40077"/>
                  </a:lnTo>
                  <a:lnTo>
                    <a:pt x="33019" y="45752"/>
                  </a:lnTo>
                  <a:lnTo>
                    <a:pt x="30586" y="48598"/>
                  </a:lnTo>
                  <a:lnTo>
                    <a:pt x="28963" y="51449"/>
                  </a:lnTo>
                  <a:lnTo>
                    <a:pt x="27882" y="54301"/>
                  </a:lnTo>
                  <a:lnTo>
                    <a:pt x="24140" y="60011"/>
                  </a:lnTo>
                  <a:lnTo>
                    <a:pt x="21808" y="62867"/>
                  </a:lnTo>
                  <a:lnTo>
                    <a:pt x="19301" y="64772"/>
                  </a:lnTo>
                  <a:lnTo>
                    <a:pt x="13976" y="66887"/>
                  </a:lnTo>
                  <a:lnTo>
                    <a:pt x="12175" y="68404"/>
                  </a:lnTo>
                  <a:lnTo>
                    <a:pt x="10974" y="70367"/>
                  </a:lnTo>
                  <a:lnTo>
                    <a:pt x="9640" y="75089"/>
                  </a:lnTo>
                  <a:lnTo>
                    <a:pt x="8784" y="83342"/>
                  </a:lnTo>
                  <a:lnTo>
                    <a:pt x="8614" y="89805"/>
                  </a:lnTo>
                  <a:lnTo>
                    <a:pt x="9553" y="92255"/>
                  </a:lnTo>
                  <a:lnTo>
                    <a:pt x="13136" y="97517"/>
                  </a:lnTo>
                  <a:lnTo>
                    <a:pt x="15425" y="99301"/>
                  </a:lnTo>
                  <a:lnTo>
                    <a:pt x="17904" y="100491"/>
                  </a:lnTo>
                  <a:lnTo>
                    <a:pt x="23198" y="101812"/>
                  </a:lnTo>
                  <a:lnTo>
                    <a:pt x="31533" y="102556"/>
                  </a:lnTo>
                  <a:lnTo>
                    <a:pt x="37192" y="102730"/>
                  </a:lnTo>
                  <a:lnTo>
                    <a:pt x="167028" y="102870"/>
                  </a:lnTo>
                  <a:lnTo>
                    <a:pt x="174217" y="103822"/>
                  </a:lnTo>
                  <a:lnTo>
                    <a:pt x="181868" y="105410"/>
                  </a:lnTo>
                  <a:lnTo>
                    <a:pt x="189825" y="107421"/>
                  </a:lnTo>
                  <a:lnTo>
                    <a:pt x="196083" y="108761"/>
                  </a:lnTo>
                  <a:lnTo>
                    <a:pt x="201207" y="109655"/>
                  </a:lnTo>
                  <a:lnTo>
                    <a:pt x="205576" y="110250"/>
                  </a:lnTo>
                  <a:lnTo>
                    <a:pt x="211346" y="111600"/>
                  </a:lnTo>
                  <a:lnTo>
                    <a:pt x="218050" y="113452"/>
                  </a:lnTo>
                  <a:lnTo>
                    <a:pt x="225377" y="115640"/>
                  </a:lnTo>
                  <a:lnTo>
                    <a:pt x="231214" y="117098"/>
                  </a:lnTo>
                  <a:lnTo>
                    <a:pt x="236058" y="118070"/>
                  </a:lnTo>
                  <a:lnTo>
                    <a:pt x="240239" y="118718"/>
                  </a:lnTo>
                  <a:lnTo>
                    <a:pt x="247426" y="121979"/>
                  </a:lnTo>
                  <a:lnTo>
                    <a:pt x="253795" y="126602"/>
                  </a:lnTo>
                  <a:lnTo>
                    <a:pt x="259800" y="131832"/>
                  </a:lnTo>
                  <a:lnTo>
                    <a:pt x="265645" y="137332"/>
                  </a:lnTo>
                  <a:lnTo>
                    <a:pt x="268537" y="140132"/>
                  </a:lnTo>
                  <a:lnTo>
                    <a:pt x="270465" y="142951"/>
                  </a:lnTo>
                  <a:lnTo>
                    <a:pt x="272607" y="148624"/>
                  </a:lnTo>
                  <a:lnTo>
                    <a:pt x="273559" y="154320"/>
                  </a:lnTo>
                  <a:lnTo>
                    <a:pt x="273982" y="160026"/>
                  </a:lnTo>
                  <a:lnTo>
                    <a:pt x="274170" y="165737"/>
                  </a:lnTo>
                  <a:lnTo>
                    <a:pt x="274307" y="190261"/>
                  </a:lnTo>
                  <a:lnTo>
                    <a:pt x="273359" y="193515"/>
                  </a:lnTo>
                  <a:lnTo>
                    <a:pt x="269766" y="199671"/>
                  </a:lnTo>
                  <a:lnTo>
                    <a:pt x="264993" y="205583"/>
                  </a:lnTo>
                  <a:lnTo>
                    <a:pt x="259698" y="211385"/>
                  </a:lnTo>
                  <a:lnTo>
                    <a:pt x="254169" y="217138"/>
                  </a:lnTo>
                  <a:lnTo>
                    <a:pt x="245997" y="222871"/>
                  </a:lnTo>
                  <a:lnTo>
                    <a:pt x="241151" y="225733"/>
                  </a:lnTo>
                  <a:lnTo>
                    <a:pt x="233226" y="231453"/>
                  </a:lnTo>
                  <a:lnTo>
                    <a:pt x="225576" y="237170"/>
                  </a:lnTo>
                  <a:lnTo>
                    <a:pt x="220869" y="240028"/>
                  </a:lnTo>
                  <a:lnTo>
                    <a:pt x="215827" y="242886"/>
                  </a:lnTo>
                  <a:lnTo>
                    <a:pt x="207683" y="248602"/>
                  </a:lnTo>
                  <a:lnTo>
                    <a:pt x="204178" y="251459"/>
                  </a:lnTo>
                  <a:lnTo>
                    <a:pt x="199936" y="253365"/>
                  </a:lnTo>
                  <a:lnTo>
                    <a:pt x="195204" y="254635"/>
                  </a:lnTo>
                  <a:lnTo>
                    <a:pt x="190143" y="255481"/>
                  </a:lnTo>
                  <a:lnTo>
                    <a:pt x="184865" y="256998"/>
                  </a:lnTo>
                  <a:lnTo>
                    <a:pt x="179441" y="258962"/>
                  </a:lnTo>
                  <a:lnTo>
                    <a:pt x="173920" y="261224"/>
                  </a:lnTo>
                  <a:lnTo>
                    <a:pt x="169287" y="262731"/>
                  </a:lnTo>
                  <a:lnTo>
                    <a:pt x="161599" y="264407"/>
                  </a:lnTo>
                  <a:lnTo>
                    <a:pt x="156311" y="265806"/>
                  </a:lnTo>
                  <a:lnTo>
                    <a:pt x="142814" y="269901"/>
                  </a:lnTo>
                  <a:lnTo>
                    <a:pt x="137119" y="271374"/>
                  </a:lnTo>
                  <a:lnTo>
                    <a:pt x="132371" y="272356"/>
                  </a:lnTo>
                  <a:lnTo>
                    <a:pt x="128252" y="273010"/>
                  </a:lnTo>
                  <a:lnTo>
                    <a:pt x="123602" y="272494"/>
                  </a:lnTo>
                  <a:lnTo>
                    <a:pt x="118597" y="271198"/>
                  </a:lnTo>
                  <a:lnTo>
                    <a:pt x="113354" y="269381"/>
                  </a:lnTo>
                  <a:lnTo>
                    <a:pt x="107955" y="268170"/>
                  </a:lnTo>
                  <a:lnTo>
                    <a:pt x="102450" y="267362"/>
                  </a:lnTo>
                  <a:lnTo>
                    <a:pt x="96875" y="266824"/>
                  </a:lnTo>
                  <a:lnTo>
                    <a:pt x="91254" y="266465"/>
                  </a:lnTo>
                  <a:lnTo>
                    <a:pt x="85601" y="266226"/>
                  </a:lnTo>
                  <a:lnTo>
                    <a:pt x="79928" y="266066"/>
                  </a:lnTo>
                  <a:lnTo>
                    <a:pt x="75193" y="265007"/>
                  </a:lnTo>
                  <a:lnTo>
                    <a:pt x="67392" y="261291"/>
                  </a:lnTo>
                  <a:lnTo>
                    <a:pt x="63026" y="259919"/>
                  </a:lnTo>
                  <a:lnTo>
                    <a:pt x="58210" y="259004"/>
                  </a:lnTo>
                  <a:lnTo>
                    <a:pt x="53094" y="258394"/>
                  </a:lnTo>
                  <a:lnTo>
                    <a:pt x="44870" y="257717"/>
                  </a:lnTo>
                  <a:lnTo>
                    <a:pt x="41344" y="257536"/>
                  </a:lnTo>
                  <a:lnTo>
                    <a:pt x="38040" y="256463"/>
                  </a:lnTo>
                  <a:lnTo>
                    <a:pt x="31830" y="252731"/>
                  </a:lnTo>
                  <a:lnTo>
                    <a:pt x="25895" y="250437"/>
                  </a:lnTo>
                  <a:lnTo>
                    <a:pt x="22978" y="249825"/>
                  </a:lnTo>
                  <a:lnTo>
                    <a:pt x="17198" y="246606"/>
                  </a:lnTo>
                  <a:lnTo>
                    <a:pt x="14323" y="244414"/>
                  </a:lnTo>
                  <a:lnTo>
                    <a:pt x="8589" y="241978"/>
                  </a:lnTo>
                  <a:lnTo>
                    <a:pt x="1697" y="240414"/>
                  </a:lnTo>
                  <a:lnTo>
                    <a:pt x="1131" y="239334"/>
                  </a:lnTo>
                  <a:lnTo>
                    <a:pt x="0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70"/>
            <p:cNvSpPr/>
            <p:nvPr/>
          </p:nvSpPr>
          <p:spPr>
            <a:xfrm>
              <a:off x="5507640" y="2348908"/>
              <a:ext cx="247319" cy="394248"/>
            </a:xfrm>
            <a:custGeom>
              <a:avLst/>
              <a:gdLst/>
              <a:ahLst/>
              <a:cxnLst/>
              <a:rect l="0" t="0" r="0" b="0"/>
              <a:pathLst>
                <a:path w="247319" h="394248">
                  <a:moveTo>
                    <a:pt x="7335" y="59964"/>
                  </a:moveTo>
                  <a:lnTo>
                    <a:pt x="7335" y="52583"/>
                  </a:lnTo>
                  <a:lnTo>
                    <a:pt x="14178" y="44783"/>
                  </a:lnTo>
                  <a:lnTo>
                    <a:pt x="27486" y="31271"/>
                  </a:lnTo>
                  <a:lnTo>
                    <a:pt x="31246" y="28453"/>
                  </a:lnTo>
                  <a:lnTo>
                    <a:pt x="35658" y="25622"/>
                  </a:lnTo>
                  <a:lnTo>
                    <a:pt x="40505" y="22782"/>
                  </a:lnTo>
                  <a:lnTo>
                    <a:pt x="44688" y="19936"/>
                  </a:lnTo>
                  <a:lnTo>
                    <a:pt x="51876" y="14234"/>
                  </a:lnTo>
                  <a:lnTo>
                    <a:pt x="56079" y="11380"/>
                  </a:lnTo>
                  <a:lnTo>
                    <a:pt x="60786" y="8524"/>
                  </a:lnTo>
                  <a:lnTo>
                    <a:pt x="65829" y="5669"/>
                  </a:lnTo>
                  <a:lnTo>
                    <a:pt x="71096" y="3765"/>
                  </a:lnTo>
                  <a:lnTo>
                    <a:pt x="76512" y="2495"/>
                  </a:lnTo>
                  <a:lnTo>
                    <a:pt x="82028" y="1649"/>
                  </a:lnTo>
                  <a:lnTo>
                    <a:pt x="88563" y="1085"/>
                  </a:lnTo>
                  <a:lnTo>
                    <a:pt x="95777" y="709"/>
                  </a:lnTo>
                  <a:lnTo>
                    <a:pt x="110460" y="291"/>
                  </a:lnTo>
                  <a:lnTo>
                    <a:pt x="136743" y="0"/>
                  </a:lnTo>
                  <a:lnTo>
                    <a:pt x="140280" y="938"/>
                  </a:lnTo>
                  <a:lnTo>
                    <a:pt x="146749" y="4520"/>
                  </a:lnTo>
                  <a:lnTo>
                    <a:pt x="150760" y="6809"/>
                  </a:lnTo>
                  <a:lnTo>
                    <a:pt x="160297" y="11892"/>
                  </a:lnTo>
                  <a:lnTo>
                    <a:pt x="163602" y="15534"/>
                  </a:lnTo>
                  <a:lnTo>
                    <a:pt x="165805" y="19866"/>
                  </a:lnTo>
                  <a:lnTo>
                    <a:pt x="168254" y="29760"/>
                  </a:lnTo>
                  <a:lnTo>
                    <a:pt x="169342" y="40508"/>
                  </a:lnTo>
                  <a:lnTo>
                    <a:pt x="169825" y="51634"/>
                  </a:lnTo>
                  <a:lnTo>
                    <a:pt x="169954" y="57268"/>
                  </a:lnTo>
                  <a:lnTo>
                    <a:pt x="167558" y="68608"/>
                  </a:lnTo>
                  <a:lnTo>
                    <a:pt x="163317" y="79998"/>
                  </a:lnTo>
                  <a:lnTo>
                    <a:pt x="158258" y="91411"/>
                  </a:lnTo>
                  <a:lnTo>
                    <a:pt x="150054" y="108546"/>
                  </a:lnTo>
                  <a:lnTo>
                    <a:pt x="146296" y="114259"/>
                  </a:lnTo>
                  <a:lnTo>
                    <a:pt x="141886" y="119973"/>
                  </a:lnTo>
                  <a:lnTo>
                    <a:pt x="137040" y="125688"/>
                  </a:lnTo>
                  <a:lnTo>
                    <a:pt x="132857" y="131403"/>
                  </a:lnTo>
                  <a:lnTo>
                    <a:pt x="125670" y="142832"/>
                  </a:lnTo>
                  <a:lnTo>
                    <a:pt x="121467" y="148547"/>
                  </a:lnTo>
                  <a:lnTo>
                    <a:pt x="116760" y="154262"/>
                  </a:lnTo>
                  <a:lnTo>
                    <a:pt x="107403" y="164739"/>
                  </a:lnTo>
                  <a:lnTo>
                    <a:pt x="100070" y="172571"/>
                  </a:lnTo>
                  <a:lnTo>
                    <a:pt x="95828" y="175040"/>
                  </a:lnTo>
                  <a:lnTo>
                    <a:pt x="91095" y="176687"/>
                  </a:lnTo>
                  <a:lnTo>
                    <a:pt x="86035" y="177784"/>
                  </a:lnTo>
                  <a:lnTo>
                    <a:pt x="80756" y="179468"/>
                  </a:lnTo>
                  <a:lnTo>
                    <a:pt x="75333" y="181543"/>
                  </a:lnTo>
                  <a:lnTo>
                    <a:pt x="62041" y="187167"/>
                  </a:lnTo>
                  <a:lnTo>
                    <a:pt x="55188" y="188141"/>
                  </a:lnTo>
                  <a:lnTo>
                    <a:pt x="50635" y="188516"/>
                  </a:lnTo>
                  <a:lnTo>
                    <a:pt x="45776" y="183990"/>
                  </a:lnTo>
                  <a:lnTo>
                    <a:pt x="45345" y="182653"/>
                  </a:lnTo>
                  <a:lnTo>
                    <a:pt x="46010" y="181762"/>
                  </a:lnTo>
                  <a:lnTo>
                    <a:pt x="47406" y="181167"/>
                  </a:lnTo>
                  <a:lnTo>
                    <a:pt x="48336" y="179819"/>
                  </a:lnTo>
                  <a:lnTo>
                    <a:pt x="49952" y="172703"/>
                  </a:lnTo>
                  <a:lnTo>
                    <a:pt x="55168" y="169443"/>
                  </a:lnTo>
                  <a:lnTo>
                    <a:pt x="62884" y="165771"/>
                  </a:lnTo>
                  <a:lnTo>
                    <a:pt x="69488" y="164139"/>
                  </a:lnTo>
                  <a:lnTo>
                    <a:pt x="73535" y="163704"/>
                  </a:lnTo>
                  <a:lnTo>
                    <a:pt x="78139" y="163414"/>
                  </a:lnTo>
                  <a:lnTo>
                    <a:pt x="83112" y="163221"/>
                  </a:lnTo>
                  <a:lnTo>
                    <a:pt x="93719" y="163006"/>
                  </a:lnTo>
                  <a:lnTo>
                    <a:pt x="140484" y="162844"/>
                  </a:lnTo>
                  <a:lnTo>
                    <a:pt x="146583" y="163793"/>
                  </a:lnTo>
                  <a:lnTo>
                    <a:pt x="152555" y="165379"/>
                  </a:lnTo>
                  <a:lnTo>
                    <a:pt x="158440" y="167388"/>
                  </a:lnTo>
                  <a:lnTo>
                    <a:pt x="164269" y="169680"/>
                  </a:lnTo>
                  <a:lnTo>
                    <a:pt x="170060" y="172160"/>
                  </a:lnTo>
                  <a:lnTo>
                    <a:pt x="181575" y="177457"/>
                  </a:lnTo>
                  <a:lnTo>
                    <a:pt x="193042" y="182985"/>
                  </a:lnTo>
                  <a:lnTo>
                    <a:pt x="197815" y="186746"/>
                  </a:lnTo>
                  <a:lnTo>
                    <a:pt x="201949" y="191158"/>
                  </a:lnTo>
                  <a:lnTo>
                    <a:pt x="205657" y="196004"/>
                  </a:lnTo>
                  <a:lnTo>
                    <a:pt x="210035" y="200187"/>
                  </a:lnTo>
                  <a:lnTo>
                    <a:pt x="214858" y="203929"/>
                  </a:lnTo>
                  <a:lnTo>
                    <a:pt x="219978" y="207376"/>
                  </a:lnTo>
                  <a:lnTo>
                    <a:pt x="224345" y="211578"/>
                  </a:lnTo>
                  <a:lnTo>
                    <a:pt x="231736" y="221328"/>
                  </a:lnTo>
                  <a:lnTo>
                    <a:pt x="238196" y="229472"/>
                  </a:lnTo>
                  <a:lnTo>
                    <a:pt x="241252" y="232976"/>
                  </a:lnTo>
                  <a:lnTo>
                    <a:pt x="243289" y="237218"/>
                  </a:lnTo>
                  <a:lnTo>
                    <a:pt x="245554" y="247011"/>
                  </a:lnTo>
                  <a:lnTo>
                    <a:pt x="246560" y="257714"/>
                  </a:lnTo>
                  <a:lnTo>
                    <a:pt x="247007" y="268820"/>
                  </a:lnTo>
                  <a:lnTo>
                    <a:pt x="247258" y="285783"/>
                  </a:lnTo>
                  <a:lnTo>
                    <a:pt x="247318" y="297171"/>
                  </a:lnTo>
                  <a:lnTo>
                    <a:pt x="244804" y="308582"/>
                  </a:lnTo>
                  <a:lnTo>
                    <a:pt x="242800" y="314292"/>
                  </a:lnTo>
                  <a:lnTo>
                    <a:pt x="239559" y="319051"/>
                  </a:lnTo>
                  <a:lnTo>
                    <a:pt x="235493" y="323176"/>
                  </a:lnTo>
                  <a:lnTo>
                    <a:pt x="230878" y="326879"/>
                  </a:lnTo>
                  <a:lnTo>
                    <a:pt x="223210" y="336073"/>
                  </a:lnTo>
                  <a:lnTo>
                    <a:pt x="219831" y="341192"/>
                  </a:lnTo>
                  <a:lnTo>
                    <a:pt x="215674" y="345557"/>
                  </a:lnTo>
                  <a:lnTo>
                    <a:pt x="210998" y="349419"/>
                  </a:lnTo>
                  <a:lnTo>
                    <a:pt x="205975" y="352947"/>
                  </a:lnTo>
                  <a:lnTo>
                    <a:pt x="200721" y="356251"/>
                  </a:lnTo>
                  <a:lnTo>
                    <a:pt x="195314" y="359406"/>
                  </a:lnTo>
                  <a:lnTo>
                    <a:pt x="189804" y="362462"/>
                  </a:lnTo>
                  <a:lnTo>
                    <a:pt x="183274" y="365452"/>
                  </a:lnTo>
                  <a:lnTo>
                    <a:pt x="176062" y="368398"/>
                  </a:lnTo>
                  <a:lnTo>
                    <a:pt x="168398" y="371314"/>
                  </a:lnTo>
                  <a:lnTo>
                    <a:pt x="152261" y="377094"/>
                  </a:lnTo>
                  <a:lnTo>
                    <a:pt x="118618" y="388566"/>
                  </a:lnTo>
                  <a:lnTo>
                    <a:pt x="111051" y="390475"/>
                  </a:lnTo>
                  <a:lnTo>
                    <a:pt x="104101" y="391747"/>
                  </a:lnTo>
                  <a:lnTo>
                    <a:pt x="97563" y="392595"/>
                  </a:lnTo>
                  <a:lnTo>
                    <a:pt x="91300" y="393161"/>
                  </a:lnTo>
                  <a:lnTo>
                    <a:pt x="85219" y="393538"/>
                  </a:lnTo>
                  <a:lnTo>
                    <a:pt x="73382" y="393956"/>
                  </a:lnTo>
                  <a:lnTo>
                    <a:pt x="49076" y="394247"/>
                  </a:lnTo>
                  <a:lnTo>
                    <a:pt x="44687" y="393310"/>
                  </a:lnTo>
                  <a:lnTo>
                    <a:pt x="39857" y="391732"/>
                  </a:lnTo>
                  <a:lnTo>
                    <a:pt x="34731" y="389728"/>
                  </a:lnTo>
                  <a:lnTo>
                    <a:pt x="30361" y="388391"/>
                  </a:lnTo>
                  <a:lnTo>
                    <a:pt x="22966" y="386907"/>
                  </a:lnTo>
                  <a:lnTo>
                    <a:pt x="16504" y="383707"/>
                  </a:lnTo>
                  <a:lnTo>
                    <a:pt x="9146" y="378443"/>
                  </a:lnTo>
                  <a:lnTo>
                    <a:pt x="8542" y="377058"/>
                  </a:lnTo>
                  <a:lnTo>
                    <a:pt x="7871" y="372980"/>
                  </a:lnTo>
                  <a:lnTo>
                    <a:pt x="6740" y="371511"/>
                  </a:lnTo>
                  <a:lnTo>
                    <a:pt x="5033" y="370532"/>
                  </a:lnTo>
                  <a:lnTo>
                    <a:pt x="2943" y="369879"/>
                  </a:lnTo>
                  <a:lnTo>
                    <a:pt x="1549" y="368492"/>
                  </a:lnTo>
                  <a:lnTo>
                    <a:pt x="621" y="366614"/>
                  </a:lnTo>
                  <a:lnTo>
                    <a:pt x="0" y="364410"/>
                  </a:lnTo>
                  <a:lnTo>
                    <a:pt x="540" y="362941"/>
                  </a:lnTo>
                  <a:lnTo>
                    <a:pt x="1853" y="361961"/>
                  </a:lnTo>
                  <a:lnTo>
                    <a:pt x="7335" y="3600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71"/>
            <p:cNvSpPr/>
            <p:nvPr/>
          </p:nvSpPr>
          <p:spPr>
            <a:xfrm>
              <a:off x="5849302" y="2374582"/>
              <a:ext cx="270516" cy="334329"/>
            </a:xfrm>
            <a:custGeom>
              <a:avLst/>
              <a:gdLst/>
              <a:ahLst/>
              <a:cxnLst/>
              <a:rect l="0" t="0" r="0" b="0"/>
              <a:pathLst>
                <a:path w="270516" h="334329">
                  <a:moveTo>
                    <a:pt x="0" y="0"/>
                  </a:moveTo>
                  <a:lnTo>
                    <a:pt x="20151" y="0"/>
                  </a:lnTo>
                  <a:lnTo>
                    <a:pt x="28324" y="2540"/>
                  </a:lnTo>
                  <a:lnTo>
                    <a:pt x="33170" y="4551"/>
                  </a:lnTo>
                  <a:lnTo>
                    <a:pt x="41095" y="6785"/>
                  </a:lnTo>
                  <a:lnTo>
                    <a:pt x="48744" y="7778"/>
                  </a:lnTo>
                  <a:lnTo>
                    <a:pt x="53452" y="8043"/>
                  </a:lnTo>
                  <a:lnTo>
                    <a:pt x="58494" y="8220"/>
                  </a:lnTo>
                  <a:lnTo>
                    <a:pt x="86167" y="8503"/>
                  </a:lnTo>
                  <a:lnTo>
                    <a:pt x="121390" y="8563"/>
                  </a:lnTo>
                  <a:lnTo>
                    <a:pt x="128552" y="7614"/>
                  </a:lnTo>
                  <a:lnTo>
                    <a:pt x="135231" y="6029"/>
                  </a:lnTo>
                  <a:lnTo>
                    <a:pt x="141589" y="4019"/>
                  </a:lnTo>
                  <a:lnTo>
                    <a:pt x="148686" y="2680"/>
                  </a:lnTo>
                  <a:lnTo>
                    <a:pt x="156274" y="1786"/>
                  </a:lnTo>
                  <a:lnTo>
                    <a:pt x="164190" y="1191"/>
                  </a:lnTo>
                  <a:lnTo>
                    <a:pt x="171373" y="794"/>
                  </a:lnTo>
                  <a:lnTo>
                    <a:pt x="184433" y="353"/>
                  </a:lnTo>
                  <a:lnTo>
                    <a:pt x="208340" y="70"/>
                  </a:lnTo>
                  <a:lnTo>
                    <a:pt x="242376" y="3"/>
                  </a:lnTo>
                  <a:lnTo>
                    <a:pt x="246356" y="954"/>
                  </a:lnTo>
                  <a:lnTo>
                    <a:pt x="250915" y="2541"/>
                  </a:lnTo>
                  <a:lnTo>
                    <a:pt x="262818" y="7381"/>
                  </a:lnTo>
                  <a:lnTo>
                    <a:pt x="263794" y="8731"/>
                  </a:lnTo>
                  <a:lnTo>
                    <a:pt x="266121" y="15181"/>
                  </a:lnTo>
                  <a:lnTo>
                    <a:pt x="270041" y="20400"/>
                  </a:lnTo>
                  <a:lnTo>
                    <a:pt x="270515" y="23125"/>
                  </a:lnTo>
                  <a:lnTo>
                    <a:pt x="269878" y="25894"/>
                  </a:lnTo>
                  <a:lnTo>
                    <a:pt x="267583" y="31511"/>
                  </a:lnTo>
                  <a:lnTo>
                    <a:pt x="266292" y="40981"/>
                  </a:lnTo>
                  <a:lnTo>
                    <a:pt x="265989" y="50281"/>
                  </a:lnTo>
                  <a:lnTo>
                    <a:pt x="264956" y="54476"/>
                  </a:lnTo>
                  <a:lnTo>
                    <a:pt x="261269" y="61676"/>
                  </a:lnTo>
                  <a:lnTo>
                    <a:pt x="256455" y="70592"/>
                  </a:lnTo>
                  <a:lnTo>
                    <a:pt x="253837" y="75636"/>
                  </a:lnTo>
                  <a:lnTo>
                    <a:pt x="252093" y="80904"/>
                  </a:lnTo>
                  <a:lnTo>
                    <a:pt x="250929" y="86321"/>
                  </a:lnTo>
                  <a:lnTo>
                    <a:pt x="250153" y="91837"/>
                  </a:lnTo>
                  <a:lnTo>
                    <a:pt x="248684" y="97420"/>
                  </a:lnTo>
                  <a:lnTo>
                    <a:pt x="246752" y="103047"/>
                  </a:lnTo>
                  <a:lnTo>
                    <a:pt x="244512" y="108703"/>
                  </a:lnTo>
                  <a:lnTo>
                    <a:pt x="242065" y="114379"/>
                  </a:lnTo>
                  <a:lnTo>
                    <a:pt x="236807" y="125765"/>
                  </a:lnTo>
                  <a:lnTo>
                    <a:pt x="222837" y="154310"/>
                  </a:lnTo>
                  <a:lnTo>
                    <a:pt x="219996" y="160023"/>
                  </a:lnTo>
                  <a:lnTo>
                    <a:pt x="217149" y="166690"/>
                  </a:lnTo>
                  <a:lnTo>
                    <a:pt x="214298" y="173991"/>
                  </a:lnTo>
                  <a:lnTo>
                    <a:pt x="211446" y="181717"/>
                  </a:lnTo>
                  <a:lnTo>
                    <a:pt x="208592" y="188772"/>
                  </a:lnTo>
                  <a:lnTo>
                    <a:pt x="205736" y="195381"/>
                  </a:lnTo>
                  <a:lnTo>
                    <a:pt x="200023" y="207803"/>
                  </a:lnTo>
                  <a:lnTo>
                    <a:pt x="188594" y="231300"/>
                  </a:lnTo>
                  <a:lnTo>
                    <a:pt x="185737" y="237068"/>
                  </a:lnTo>
                  <a:lnTo>
                    <a:pt x="183832" y="242818"/>
                  </a:lnTo>
                  <a:lnTo>
                    <a:pt x="182562" y="248556"/>
                  </a:lnTo>
                  <a:lnTo>
                    <a:pt x="181716" y="254286"/>
                  </a:lnTo>
                  <a:lnTo>
                    <a:pt x="178235" y="263194"/>
                  </a:lnTo>
                  <a:lnTo>
                    <a:pt x="175973" y="266903"/>
                  </a:lnTo>
                  <a:lnTo>
                    <a:pt x="173461" y="276103"/>
                  </a:lnTo>
                  <a:lnTo>
                    <a:pt x="172790" y="281224"/>
                  </a:lnTo>
                  <a:lnTo>
                    <a:pt x="169506" y="289454"/>
                  </a:lnTo>
                  <a:lnTo>
                    <a:pt x="165824" y="296286"/>
                  </a:lnTo>
                  <a:lnTo>
                    <a:pt x="162798" y="305488"/>
                  </a:lnTo>
                  <a:lnTo>
                    <a:pt x="157245" y="314247"/>
                  </a:lnTo>
                  <a:lnTo>
                    <a:pt x="154692" y="324051"/>
                  </a:lnTo>
                  <a:lnTo>
                    <a:pt x="154419" y="329801"/>
                  </a:lnTo>
                  <a:lnTo>
                    <a:pt x="155334" y="331310"/>
                  </a:lnTo>
                  <a:lnTo>
                    <a:pt x="156896" y="332316"/>
                  </a:lnTo>
                  <a:lnTo>
                    <a:pt x="162877" y="3343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72"/>
            <p:cNvSpPr/>
            <p:nvPr/>
          </p:nvSpPr>
          <p:spPr>
            <a:xfrm>
              <a:off x="6277961" y="2340292"/>
              <a:ext cx="133157" cy="77143"/>
            </a:xfrm>
            <a:custGeom>
              <a:avLst/>
              <a:gdLst/>
              <a:ahLst/>
              <a:cxnLst/>
              <a:rect l="0" t="0" r="0" b="0"/>
              <a:pathLst>
                <a:path w="133157" h="77143">
                  <a:moveTo>
                    <a:pt x="34256" y="0"/>
                  </a:moveTo>
                  <a:lnTo>
                    <a:pt x="17473" y="0"/>
                  </a:lnTo>
                  <a:lnTo>
                    <a:pt x="16400" y="953"/>
                  </a:lnTo>
                  <a:lnTo>
                    <a:pt x="12668" y="4551"/>
                  </a:lnTo>
                  <a:lnTo>
                    <a:pt x="11291" y="6844"/>
                  </a:lnTo>
                  <a:lnTo>
                    <a:pt x="10374" y="9325"/>
                  </a:lnTo>
                  <a:lnTo>
                    <a:pt x="9762" y="11932"/>
                  </a:lnTo>
                  <a:lnTo>
                    <a:pt x="8402" y="13669"/>
                  </a:lnTo>
                  <a:lnTo>
                    <a:pt x="6542" y="14828"/>
                  </a:lnTo>
                  <a:lnTo>
                    <a:pt x="4350" y="15601"/>
                  </a:lnTo>
                  <a:lnTo>
                    <a:pt x="2889" y="17068"/>
                  </a:lnTo>
                  <a:lnTo>
                    <a:pt x="1914" y="18999"/>
                  </a:lnTo>
                  <a:lnTo>
                    <a:pt x="1265" y="21238"/>
                  </a:lnTo>
                  <a:lnTo>
                    <a:pt x="832" y="23684"/>
                  </a:lnTo>
                  <a:lnTo>
                    <a:pt x="544" y="26267"/>
                  </a:lnTo>
                  <a:lnTo>
                    <a:pt x="351" y="28941"/>
                  </a:lnTo>
                  <a:lnTo>
                    <a:pt x="223" y="31677"/>
                  </a:lnTo>
                  <a:lnTo>
                    <a:pt x="80" y="37256"/>
                  </a:lnTo>
                  <a:lnTo>
                    <a:pt x="0" y="45752"/>
                  </a:lnTo>
                  <a:lnTo>
                    <a:pt x="941" y="48599"/>
                  </a:lnTo>
                  <a:lnTo>
                    <a:pt x="2521" y="51449"/>
                  </a:lnTo>
                  <a:lnTo>
                    <a:pt x="4527" y="54302"/>
                  </a:lnTo>
                  <a:lnTo>
                    <a:pt x="5864" y="57157"/>
                  </a:lnTo>
                  <a:lnTo>
                    <a:pt x="6756" y="60012"/>
                  </a:lnTo>
                  <a:lnTo>
                    <a:pt x="8186" y="66888"/>
                  </a:lnTo>
                  <a:lnTo>
                    <a:pt x="10209" y="68404"/>
                  </a:lnTo>
                  <a:lnTo>
                    <a:pt x="13462" y="70368"/>
                  </a:lnTo>
                  <a:lnTo>
                    <a:pt x="17536" y="72630"/>
                  </a:lnTo>
                  <a:lnTo>
                    <a:pt x="21204" y="74137"/>
                  </a:lnTo>
                  <a:lnTo>
                    <a:pt x="24603" y="75142"/>
                  </a:lnTo>
                  <a:lnTo>
                    <a:pt x="27820" y="75812"/>
                  </a:lnTo>
                  <a:lnTo>
                    <a:pt x="30918" y="76259"/>
                  </a:lnTo>
                  <a:lnTo>
                    <a:pt x="33936" y="76557"/>
                  </a:lnTo>
                  <a:lnTo>
                    <a:pt x="36900" y="76756"/>
                  </a:lnTo>
                  <a:lnTo>
                    <a:pt x="39829" y="76888"/>
                  </a:lnTo>
                  <a:lnTo>
                    <a:pt x="45623" y="77035"/>
                  </a:lnTo>
                  <a:lnTo>
                    <a:pt x="70206" y="77142"/>
                  </a:lnTo>
                  <a:lnTo>
                    <a:pt x="74415" y="76193"/>
                  </a:lnTo>
                  <a:lnTo>
                    <a:pt x="79127" y="74608"/>
                  </a:lnTo>
                  <a:lnTo>
                    <a:pt x="84172" y="72599"/>
                  </a:lnTo>
                  <a:lnTo>
                    <a:pt x="88488" y="71259"/>
                  </a:lnTo>
                  <a:lnTo>
                    <a:pt x="92319" y="70366"/>
                  </a:lnTo>
                  <a:lnTo>
                    <a:pt x="95824" y="69771"/>
                  </a:lnTo>
                  <a:lnTo>
                    <a:pt x="99114" y="68422"/>
                  </a:lnTo>
                  <a:lnTo>
                    <a:pt x="102260" y="66569"/>
                  </a:lnTo>
                  <a:lnTo>
                    <a:pt x="105309" y="64382"/>
                  </a:lnTo>
                  <a:lnTo>
                    <a:pt x="108295" y="61972"/>
                  </a:lnTo>
                  <a:lnTo>
                    <a:pt x="111238" y="59412"/>
                  </a:lnTo>
                  <a:lnTo>
                    <a:pt x="114152" y="56753"/>
                  </a:lnTo>
                  <a:lnTo>
                    <a:pt x="117048" y="54980"/>
                  </a:lnTo>
                  <a:lnTo>
                    <a:pt x="119931" y="53798"/>
                  </a:lnTo>
                  <a:lnTo>
                    <a:pt x="122805" y="53011"/>
                  </a:lnTo>
                  <a:lnTo>
                    <a:pt x="124721" y="51533"/>
                  </a:lnTo>
                  <a:lnTo>
                    <a:pt x="125999" y="49595"/>
                  </a:lnTo>
                  <a:lnTo>
                    <a:pt x="126850" y="47351"/>
                  </a:lnTo>
                  <a:lnTo>
                    <a:pt x="128370" y="44902"/>
                  </a:lnTo>
                  <a:lnTo>
                    <a:pt x="130336" y="42318"/>
                  </a:lnTo>
                  <a:lnTo>
                    <a:pt x="132600" y="39641"/>
                  </a:lnTo>
                  <a:lnTo>
                    <a:pt x="133156" y="36905"/>
                  </a:lnTo>
                  <a:lnTo>
                    <a:pt x="132574" y="34129"/>
                  </a:lnTo>
                  <a:lnTo>
                    <a:pt x="131234" y="31325"/>
                  </a:lnTo>
                  <a:lnTo>
                    <a:pt x="129388" y="28503"/>
                  </a:lnTo>
                  <a:lnTo>
                    <a:pt x="127205" y="25670"/>
                  </a:lnTo>
                  <a:lnTo>
                    <a:pt x="124797" y="22828"/>
                  </a:lnTo>
                  <a:lnTo>
                    <a:pt x="122239" y="20934"/>
                  </a:lnTo>
                  <a:lnTo>
                    <a:pt x="119581" y="19671"/>
                  </a:lnTo>
                  <a:lnTo>
                    <a:pt x="116857" y="18829"/>
                  </a:lnTo>
                  <a:lnTo>
                    <a:pt x="114089" y="17315"/>
                  </a:lnTo>
                  <a:lnTo>
                    <a:pt x="111290" y="15353"/>
                  </a:lnTo>
                  <a:lnTo>
                    <a:pt x="108472" y="13093"/>
                  </a:lnTo>
                  <a:lnTo>
                    <a:pt x="104689" y="10634"/>
                  </a:lnTo>
                  <a:lnTo>
                    <a:pt x="100261" y="8042"/>
                  </a:lnTo>
                  <a:lnTo>
                    <a:pt x="95405" y="5361"/>
                  </a:lnTo>
                  <a:lnTo>
                    <a:pt x="91214" y="3574"/>
                  </a:lnTo>
                  <a:lnTo>
                    <a:pt x="87469" y="2383"/>
                  </a:lnTo>
                  <a:lnTo>
                    <a:pt x="84018" y="1589"/>
                  </a:lnTo>
                  <a:lnTo>
                    <a:pt x="79814" y="1059"/>
                  </a:lnTo>
                  <a:lnTo>
                    <a:pt x="75105" y="706"/>
                  </a:lnTo>
                  <a:lnTo>
                    <a:pt x="65746" y="314"/>
                  </a:lnTo>
                  <a:lnTo>
                    <a:pt x="55122" y="93"/>
                  </a:lnTo>
                  <a:lnTo>
                    <a:pt x="24052" y="4"/>
                  </a:lnTo>
                  <a:lnTo>
                    <a:pt x="20785" y="955"/>
                  </a:lnTo>
                  <a:lnTo>
                    <a:pt x="17656" y="2542"/>
                  </a:lnTo>
                  <a:lnTo>
                    <a:pt x="14617" y="4552"/>
                  </a:lnTo>
                  <a:lnTo>
                    <a:pt x="12590" y="6845"/>
                  </a:lnTo>
                  <a:lnTo>
                    <a:pt x="11240" y="9326"/>
                  </a:lnTo>
                  <a:lnTo>
                    <a:pt x="8539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73"/>
            <p:cNvSpPr/>
            <p:nvPr/>
          </p:nvSpPr>
          <p:spPr>
            <a:xfrm>
              <a:off x="6535102" y="2571750"/>
              <a:ext cx="180024" cy="8573"/>
            </a:xfrm>
            <a:custGeom>
              <a:avLst/>
              <a:gdLst/>
              <a:ahLst/>
              <a:cxnLst/>
              <a:rect l="0" t="0" r="0" b="0"/>
              <a:pathLst>
                <a:path w="180024" h="8573">
                  <a:moveTo>
                    <a:pt x="0" y="0"/>
                  </a:moveTo>
                  <a:lnTo>
                    <a:pt x="20473" y="0"/>
                  </a:lnTo>
                  <a:lnTo>
                    <a:pt x="23174" y="952"/>
                  </a:lnTo>
                  <a:lnTo>
                    <a:pt x="25926" y="2539"/>
                  </a:lnTo>
                  <a:lnTo>
                    <a:pt x="28715" y="4551"/>
                  </a:lnTo>
                  <a:lnTo>
                    <a:pt x="31526" y="5891"/>
                  </a:lnTo>
                  <a:lnTo>
                    <a:pt x="34352" y="6785"/>
                  </a:lnTo>
                  <a:lnTo>
                    <a:pt x="37189" y="7380"/>
                  </a:lnTo>
                  <a:lnTo>
                    <a:pt x="40033" y="7778"/>
                  </a:lnTo>
                  <a:lnTo>
                    <a:pt x="42880" y="8043"/>
                  </a:lnTo>
                  <a:lnTo>
                    <a:pt x="45732" y="8219"/>
                  </a:lnTo>
                  <a:lnTo>
                    <a:pt x="53981" y="8415"/>
                  </a:lnTo>
                  <a:lnTo>
                    <a:pt x="165341" y="8572"/>
                  </a:lnTo>
                  <a:lnTo>
                    <a:pt x="168329" y="7620"/>
                  </a:lnTo>
                  <a:lnTo>
                    <a:pt x="171275" y="6032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74"/>
            <p:cNvSpPr/>
            <p:nvPr/>
          </p:nvSpPr>
          <p:spPr>
            <a:xfrm>
              <a:off x="6535102" y="2666047"/>
              <a:ext cx="214314" cy="8574"/>
            </a:xfrm>
            <a:custGeom>
              <a:avLst/>
              <a:gdLst/>
              <a:ahLst/>
              <a:cxnLst/>
              <a:rect l="0" t="0" r="0" b="0"/>
              <a:pathLst>
                <a:path w="214314" h="8574">
                  <a:moveTo>
                    <a:pt x="0" y="0"/>
                  </a:moveTo>
                  <a:lnTo>
                    <a:pt x="74350" y="0"/>
                  </a:lnTo>
                  <a:lnTo>
                    <a:pt x="80046" y="953"/>
                  </a:lnTo>
                  <a:lnTo>
                    <a:pt x="85750" y="2540"/>
                  </a:lnTo>
                  <a:lnTo>
                    <a:pt x="91457" y="4551"/>
                  </a:lnTo>
                  <a:lnTo>
                    <a:pt x="98118" y="5892"/>
                  </a:lnTo>
                  <a:lnTo>
                    <a:pt x="105417" y="6785"/>
                  </a:lnTo>
                  <a:lnTo>
                    <a:pt x="119242" y="7778"/>
                  </a:lnTo>
                  <a:lnTo>
                    <a:pt x="128561" y="8220"/>
                  </a:lnTo>
                  <a:lnTo>
                    <a:pt x="148265" y="8468"/>
                  </a:lnTo>
                  <a:lnTo>
                    <a:pt x="214313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75"/>
            <p:cNvSpPr/>
            <p:nvPr/>
          </p:nvSpPr>
          <p:spPr>
            <a:xfrm>
              <a:off x="7143750" y="2331720"/>
              <a:ext cx="77153" cy="230222"/>
            </a:xfrm>
            <a:custGeom>
              <a:avLst/>
              <a:gdLst/>
              <a:ahLst/>
              <a:cxnLst/>
              <a:rect l="0" t="0" r="0" b="0"/>
              <a:pathLst>
                <a:path w="77153" h="230222">
                  <a:moveTo>
                    <a:pt x="0" y="0"/>
                  </a:moveTo>
                  <a:lnTo>
                    <a:pt x="0" y="13018"/>
                  </a:lnTo>
                  <a:lnTo>
                    <a:pt x="952" y="15346"/>
                  </a:lnTo>
                  <a:lnTo>
                    <a:pt x="2540" y="17851"/>
                  </a:lnTo>
                  <a:lnTo>
                    <a:pt x="7380" y="24163"/>
                  </a:lnTo>
                  <a:lnTo>
                    <a:pt x="8042" y="30106"/>
                  </a:lnTo>
                  <a:lnTo>
                    <a:pt x="8219" y="34358"/>
                  </a:lnTo>
                  <a:lnTo>
                    <a:pt x="9290" y="38146"/>
                  </a:lnTo>
                  <a:lnTo>
                    <a:pt x="10955" y="41623"/>
                  </a:lnTo>
                  <a:lnTo>
                    <a:pt x="13018" y="44893"/>
                  </a:lnTo>
                  <a:lnTo>
                    <a:pt x="14394" y="48979"/>
                  </a:lnTo>
                  <a:lnTo>
                    <a:pt x="15311" y="53607"/>
                  </a:lnTo>
                  <a:lnTo>
                    <a:pt x="15923" y="58598"/>
                  </a:lnTo>
                  <a:lnTo>
                    <a:pt x="17282" y="63830"/>
                  </a:lnTo>
                  <a:lnTo>
                    <a:pt x="19142" y="69223"/>
                  </a:lnTo>
                  <a:lnTo>
                    <a:pt x="21333" y="74724"/>
                  </a:lnTo>
                  <a:lnTo>
                    <a:pt x="22795" y="80296"/>
                  </a:lnTo>
                  <a:lnTo>
                    <a:pt x="23769" y="85915"/>
                  </a:lnTo>
                  <a:lnTo>
                    <a:pt x="24418" y="91567"/>
                  </a:lnTo>
                  <a:lnTo>
                    <a:pt x="25804" y="97239"/>
                  </a:lnTo>
                  <a:lnTo>
                    <a:pt x="27680" y="102926"/>
                  </a:lnTo>
                  <a:lnTo>
                    <a:pt x="29883" y="108622"/>
                  </a:lnTo>
                  <a:lnTo>
                    <a:pt x="31352" y="113372"/>
                  </a:lnTo>
                  <a:lnTo>
                    <a:pt x="32331" y="117491"/>
                  </a:lnTo>
                  <a:lnTo>
                    <a:pt x="32984" y="121190"/>
                  </a:lnTo>
                  <a:lnTo>
                    <a:pt x="34372" y="125561"/>
                  </a:lnTo>
                  <a:lnTo>
                    <a:pt x="36249" y="130379"/>
                  </a:lnTo>
                  <a:lnTo>
                    <a:pt x="38454" y="135497"/>
                  </a:lnTo>
                  <a:lnTo>
                    <a:pt x="39923" y="140814"/>
                  </a:lnTo>
                  <a:lnTo>
                    <a:pt x="40903" y="146263"/>
                  </a:lnTo>
                  <a:lnTo>
                    <a:pt x="41556" y="151801"/>
                  </a:lnTo>
                  <a:lnTo>
                    <a:pt x="41992" y="157398"/>
                  </a:lnTo>
                  <a:lnTo>
                    <a:pt x="42281" y="163035"/>
                  </a:lnTo>
                  <a:lnTo>
                    <a:pt x="42475" y="168697"/>
                  </a:lnTo>
                  <a:lnTo>
                    <a:pt x="43557" y="173424"/>
                  </a:lnTo>
                  <a:lnTo>
                    <a:pt x="45230" y="177529"/>
                  </a:lnTo>
                  <a:lnTo>
                    <a:pt x="47298" y="181217"/>
                  </a:lnTo>
                  <a:lnTo>
                    <a:pt x="49596" y="187856"/>
                  </a:lnTo>
                  <a:lnTo>
                    <a:pt x="50618" y="193981"/>
                  </a:lnTo>
                  <a:lnTo>
                    <a:pt x="51072" y="199879"/>
                  </a:lnTo>
                  <a:lnTo>
                    <a:pt x="52145" y="202785"/>
                  </a:lnTo>
                  <a:lnTo>
                    <a:pt x="53813" y="205675"/>
                  </a:lnTo>
                  <a:lnTo>
                    <a:pt x="55877" y="208554"/>
                  </a:lnTo>
                  <a:lnTo>
                    <a:pt x="58172" y="214293"/>
                  </a:lnTo>
                  <a:lnTo>
                    <a:pt x="59645" y="221187"/>
                  </a:lnTo>
                  <a:lnTo>
                    <a:pt x="60717" y="221753"/>
                  </a:lnTo>
                  <a:lnTo>
                    <a:pt x="62386" y="222130"/>
                  </a:lnTo>
                  <a:lnTo>
                    <a:pt x="64451" y="222382"/>
                  </a:lnTo>
                  <a:lnTo>
                    <a:pt x="65826" y="223502"/>
                  </a:lnTo>
                  <a:lnTo>
                    <a:pt x="66744" y="225201"/>
                  </a:lnTo>
                  <a:lnTo>
                    <a:pt x="68217" y="230221"/>
                  </a:lnTo>
                  <a:lnTo>
                    <a:pt x="68338" y="229681"/>
                  </a:lnTo>
                  <a:lnTo>
                    <a:pt x="68472" y="226540"/>
                  </a:lnTo>
                  <a:lnTo>
                    <a:pt x="69460" y="225322"/>
                  </a:lnTo>
                  <a:lnTo>
                    <a:pt x="71072" y="224509"/>
                  </a:lnTo>
                  <a:lnTo>
                    <a:pt x="77152" y="22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76"/>
            <p:cNvSpPr/>
            <p:nvPr/>
          </p:nvSpPr>
          <p:spPr>
            <a:xfrm>
              <a:off x="7298055" y="2280285"/>
              <a:ext cx="77153" cy="291466"/>
            </a:xfrm>
            <a:custGeom>
              <a:avLst/>
              <a:gdLst/>
              <a:ahLst/>
              <a:cxnLst/>
              <a:rect l="0" t="0" r="0" b="0"/>
              <a:pathLst>
                <a:path w="77153" h="291466">
                  <a:moveTo>
                    <a:pt x="0" y="0"/>
                  </a:moveTo>
                  <a:lnTo>
                    <a:pt x="0" y="4551"/>
                  </a:lnTo>
                  <a:lnTo>
                    <a:pt x="952" y="6844"/>
                  </a:lnTo>
                  <a:lnTo>
                    <a:pt x="2540" y="9325"/>
                  </a:lnTo>
                  <a:lnTo>
                    <a:pt x="4551" y="11931"/>
                  </a:lnTo>
                  <a:lnTo>
                    <a:pt x="5891" y="15574"/>
                  </a:lnTo>
                  <a:lnTo>
                    <a:pt x="6785" y="19908"/>
                  </a:lnTo>
                  <a:lnTo>
                    <a:pt x="7381" y="24702"/>
                  </a:lnTo>
                  <a:lnTo>
                    <a:pt x="8730" y="29803"/>
                  </a:lnTo>
                  <a:lnTo>
                    <a:pt x="10583" y="35108"/>
                  </a:lnTo>
                  <a:lnTo>
                    <a:pt x="12770" y="40550"/>
                  </a:lnTo>
                  <a:lnTo>
                    <a:pt x="14228" y="46084"/>
                  </a:lnTo>
                  <a:lnTo>
                    <a:pt x="15200" y="51677"/>
                  </a:lnTo>
                  <a:lnTo>
                    <a:pt x="15848" y="57311"/>
                  </a:lnTo>
                  <a:lnTo>
                    <a:pt x="16281" y="62972"/>
                  </a:lnTo>
                  <a:lnTo>
                    <a:pt x="16569" y="68652"/>
                  </a:lnTo>
                  <a:lnTo>
                    <a:pt x="16761" y="74343"/>
                  </a:lnTo>
                  <a:lnTo>
                    <a:pt x="17841" y="80994"/>
                  </a:lnTo>
                  <a:lnTo>
                    <a:pt x="19514" y="88286"/>
                  </a:lnTo>
                  <a:lnTo>
                    <a:pt x="21581" y="96005"/>
                  </a:lnTo>
                  <a:lnTo>
                    <a:pt x="23912" y="103055"/>
                  </a:lnTo>
                  <a:lnTo>
                    <a:pt x="26419" y="109661"/>
                  </a:lnTo>
                  <a:lnTo>
                    <a:pt x="29043" y="115970"/>
                  </a:lnTo>
                  <a:lnTo>
                    <a:pt x="30792" y="123033"/>
                  </a:lnTo>
                  <a:lnTo>
                    <a:pt x="31958" y="130599"/>
                  </a:lnTo>
                  <a:lnTo>
                    <a:pt x="32735" y="138501"/>
                  </a:lnTo>
                  <a:lnTo>
                    <a:pt x="34205" y="145674"/>
                  </a:lnTo>
                  <a:lnTo>
                    <a:pt x="36139" y="152361"/>
                  </a:lnTo>
                  <a:lnTo>
                    <a:pt x="38380" y="158724"/>
                  </a:lnTo>
                  <a:lnTo>
                    <a:pt x="40827" y="164870"/>
                  </a:lnTo>
                  <a:lnTo>
                    <a:pt x="43410" y="170874"/>
                  </a:lnTo>
                  <a:lnTo>
                    <a:pt x="46085" y="176781"/>
                  </a:lnTo>
                  <a:lnTo>
                    <a:pt x="47868" y="182623"/>
                  </a:lnTo>
                  <a:lnTo>
                    <a:pt x="49057" y="188424"/>
                  </a:lnTo>
                  <a:lnTo>
                    <a:pt x="49849" y="194196"/>
                  </a:lnTo>
                  <a:lnTo>
                    <a:pt x="51331" y="199949"/>
                  </a:lnTo>
                  <a:lnTo>
                    <a:pt x="53270" y="205689"/>
                  </a:lnTo>
                  <a:lnTo>
                    <a:pt x="55516" y="211421"/>
                  </a:lnTo>
                  <a:lnTo>
                    <a:pt x="57013" y="217147"/>
                  </a:lnTo>
                  <a:lnTo>
                    <a:pt x="58011" y="222870"/>
                  </a:lnTo>
                  <a:lnTo>
                    <a:pt x="58677" y="228589"/>
                  </a:lnTo>
                  <a:lnTo>
                    <a:pt x="60072" y="233356"/>
                  </a:lnTo>
                  <a:lnTo>
                    <a:pt x="61956" y="237485"/>
                  </a:lnTo>
                  <a:lnTo>
                    <a:pt x="64163" y="241191"/>
                  </a:lnTo>
                  <a:lnTo>
                    <a:pt x="65636" y="244614"/>
                  </a:lnTo>
                  <a:lnTo>
                    <a:pt x="67271" y="250957"/>
                  </a:lnTo>
                  <a:lnTo>
                    <a:pt x="68660" y="254935"/>
                  </a:lnTo>
                  <a:lnTo>
                    <a:pt x="70538" y="259491"/>
                  </a:lnTo>
                  <a:lnTo>
                    <a:pt x="75846" y="271391"/>
                  </a:lnTo>
                  <a:lnTo>
                    <a:pt x="76894" y="279632"/>
                  </a:lnTo>
                  <a:lnTo>
                    <a:pt x="77129" y="288497"/>
                  </a:lnTo>
                  <a:lnTo>
                    <a:pt x="77152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77"/>
            <p:cNvSpPr/>
            <p:nvPr/>
          </p:nvSpPr>
          <p:spPr>
            <a:xfrm>
              <a:off x="7006590" y="2623547"/>
              <a:ext cx="651511" cy="33929"/>
            </a:xfrm>
            <a:custGeom>
              <a:avLst/>
              <a:gdLst/>
              <a:ahLst/>
              <a:cxnLst/>
              <a:rect l="0" t="0" r="0" b="0"/>
              <a:pathLst>
                <a:path w="651511" h="33929">
                  <a:moveTo>
                    <a:pt x="0" y="33928"/>
                  </a:moveTo>
                  <a:lnTo>
                    <a:pt x="240042" y="33928"/>
                  </a:lnTo>
                  <a:lnTo>
                    <a:pt x="249563" y="32975"/>
                  </a:lnTo>
                  <a:lnTo>
                    <a:pt x="259720" y="31388"/>
                  </a:lnTo>
                  <a:lnTo>
                    <a:pt x="270302" y="29377"/>
                  </a:lnTo>
                  <a:lnTo>
                    <a:pt x="280214" y="28036"/>
                  </a:lnTo>
                  <a:lnTo>
                    <a:pt x="289679" y="27142"/>
                  </a:lnTo>
                  <a:lnTo>
                    <a:pt x="308768" y="26149"/>
                  </a:lnTo>
                  <a:lnTo>
                    <a:pt x="329953" y="25708"/>
                  </a:lnTo>
                  <a:lnTo>
                    <a:pt x="404690" y="25386"/>
                  </a:lnTo>
                  <a:lnTo>
                    <a:pt x="415526" y="24423"/>
                  </a:lnTo>
                  <a:lnTo>
                    <a:pt x="425607" y="22829"/>
                  </a:lnTo>
                  <a:lnTo>
                    <a:pt x="435185" y="20813"/>
                  </a:lnTo>
                  <a:lnTo>
                    <a:pt x="445381" y="19470"/>
                  </a:lnTo>
                  <a:lnTo>
                    <a:pt x="455988" y="18574"/>
                  </a:lnTo>
                  <a:lnTo>
                    <a:pt x="466870" y="17977"/>
                  </a:lnTo>
                  <a:lnTo>
                    <a:pt x="489120" y="17313"/>
                  </a:lnTo>
                  <a:lnTo>
                    <a:pt x="529898" y="16887"/>
                  </a:lnTo>
                  <a:lnTo>
                    <a:pt x="539002" y="15900"/>
                  </a:lnTo>
                  <a:lnTo>
                    <a:pt x="547930" y="14289"/>
                  </a:lnTo>
                  <a:lnTo>
                    <a:pt x="556739" y="12263"/>
                  </a:lnTo>
                  <a:lnTo>
                    <a:pt x="565469" y="10912"/>
                  </a:lnTo>
                  <a:lnTo>
                    <a:pt x="574147" y="10011"/>
                  </a:lnTo>
                  <a:lnTo>
                    <a:pt x="590456" y="9011"/>
                  </a:lnTo>
                  <a:lnTo>
                    <a:pt x="604055" y="8566"/>
                  </a:lnTo>
                  <a:lnTo>
                    <a:pt x="609395" y="7495"/>
                  </a:lnTo>
                  <a:lnTo>
                    <a:pt x="613909" y="5828"/>
                  </a:lnTo>
                  <a:lnTo>
                    <a:pt x="617870" y="3764"/>
                  </a:lnTo>
                  <a:lnTo>
                    <a:pt x="621462" y="2389"/>
                  </a:lnTo>
                  <a:lnTo>
                    <a:pt x="624811" y="1472"/>
                  </a:lnTo>
                  <a:lnTo>
                    <a:pt x="631071" y="453"/>
                  </a:lnTo>
                  <a:lnTo>
                    <a:pt x="637027" y="0"/>
                  </a:lnTo>
                  <a:lnTo>
                    <a:pt x="639950" y="831"/>
                  </a:lnTo>
                  <a:lnTo>
                    <a:pt x="642850" y="2339"/>
                  </a:lnTo>
                  <a:lnTo>
                    <a:pt x="651510" y="82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78"/>
            <p:cNvSpPr/>
            <p:nvPr/>
          </p:nvSpPr>
          <p:spPr>
            <a:xfrm>
              <a:off x="7160894" y="2768917"/>
              <a:ext cx="282894" cy="180023"/>
            </a:xfrm>
            <a:custGeom>
              <a:avLst/>
              <a:gdLst/>
              <a:ahLst/>
              <a:cxnLst/>
              <a:rect l="0" t="0" r="0" b="0"/>
              <a:pathLst>
                <a:path w="282894" h="180023">
                  <a:moveTo>
                    <a:pt x="0" y="0"/>
                  </a:moveTo>
                  <a:lnTo>
                    <a:pt x="12772" y="0"/>
                  </a:lnTo>
                  <a:lnTo>
                    <a:pt x="15182" y="953"/>
                  </a:lnTo>
                  <a:lnTo>
                    <a:pt x="20400" y="4551"/>
                  </a:lnTo>
                  <a:lnTo>
                    <a:pt x="25895" y="9325"/>
                  </a:lnTo>
                  <a:lnTo>
                    <a:pt x="31511" y="14622"/>
                  </a:lnTo>
                  <a:lnTo>
                    <a:pt x="45732" y="28619"/>
                  </a:lnTo>
                  <a:lnTo>
                    <a:pt x="49537" y="31462"/>
                  </a:lnTo>
                  <a:lnTo>
                    <a:pt x="53981" y="34310"/>
                  </a:lnTo>
                  <a:lnTo>
                    <a:pt x="58847" y="37161"/>
                  </a:lnTo>
                  <a:lnTo>
                    <a:pt x="63044" y="40966"/>
                  </a:lnTo>
                  <a:lnTo>
                    <a:pt x="66795" y="45408"/>
                  </a:lnTo>
                  <a:lnTo>
                    <a:pt x="70248" y="50275"/>
                  </a:lnTo>
                  <a:lnTo>
                    <a:pt x="75407" y="54472"/>
                  </a:lnTo>
                  <a:lnTo>
                    <a:pt x="81704" y="58222"/>
                  </a:lnTo>
                  <a:lnTo>
                    <a:pt x="88760" y="61674"/>
                  </a:lnTo>
                  <a:lnTo>
                    <a:pt x="94415" y="65882"/>
                  </a:lnTo>
                  <a:lnTo>
                    <a:pt x="99139" y="70591"/>
                  </a:lnTo>
                  <a:lnTo>
                    <a:pt x="103241" y="75636"/>
                  </a:lnTo>
                  <a:lnTo>
                    <a:pt x="107880" y="79951"/>
                  </a:lnTo>
                  <a:lnTo>
                    <a:pt x="112878" y="83781"/>
                  </a:lnTo>
                  <a:lnTo>
                    <a:pt x="118114" y="87286"/>
                  </a:lnTo>
                  <a:lnTo>
                    <a:pt x="123510" y="90576"/>
                  </a:lnTo>
                  <a:lnTo>
                    <a:pt x="129013" y="93722"/>
                  </a:lnTo>
                  <a:lnTo>
                    <a:pt x="134587" y="96771"/>
                  </a:lnTo>
                  <a:lnTo>
                    <a:pt x="140207" y="100709"/>
                  </a:lnTo>
                  <a:lnTo>
                    <a:pt x="145860" y="105239"/>
                  </a:lnTo>
                  <a:lnTo>
                    <a:pt x="151532" y="110165"/>
                  </a:lnTo>
                  <a:lnTo>
                    <a:pt x="160376" y="118177"/>
                  </a:lnTo>
                  <a:lnTo>
                    <a:pt x="164067" y="121647"/>
                  </a:lnTo>
                  <a:lnTo>
                    <a:pt x="169385" y="124913"/>
                  </a:lnTo>
                  <a:lnTo>
                    <a:pt x="175789" y="128043"/>
                  </a:lnTo>
                  <a:lnTo>
                    <a:pt x="182915" y="131082"/>
                  </a:lnTo>
                  <a:lnTo>
                    <a:pt x="188619" y="134061"/>
                  </a:lnTo>
                  <a:lnTo>
                    <a:pt x="193374" y="136999"/>
                  </a:lnTo>
                  <a:lnTo>
                    <a:pt x="197496" y="139910"/>
                  </a:lnTo>
                  <a:lnTo>
                    <a:pt x="202149" y="142803"/>
                  </a:lnTo>
                  <a:lnTo>
                    <a:pt x="207157" y="145685"/>
                  </a:lnTo>
                  <a:lnTo>
                    <a:pt x="212400" y="148558"/>
                  </a:lnTo>
                  <a:lnTo>
                    <a:pt x="217800" y="150474"/>
                  </a:lnTo>
                  <a:lnTo>
                    <a:pt x="223305" y="151751"/>
                  </a:lnTo>
                  <a:lnTo>
                    <a:pt x="228880" y="152602"/>
                  </a:lnTo>
                  <a:lnTo>
                    <a:pt x="237615" y="156088"/>
                  </a:lnTo>
                  <a:lnTo>
                    <a:pt x="244672" y="160813"/>
                  </a:lnTo>
                  <a:lnTo>
                    <a:pt x="250983" y="166087"/>
                  </a:lnTo>
                  <a:lnTo>
                    <a:pt x="254000" y="167875"/>
                  </a:lnTo>
                  <a:lnTo>
                    <a:pt x="259891" y="169861"/>
                  </a:lnTo>
                  <a:lnTo>
                    <a:pt x="261844" y="171343"/>
                  </a:lnTo>
                  <a:lnTo>
                    <a:pt x="263145" y="173284"/>
                  </a:lnTo>
                  <a:lnTo>
                    <a:pt x="264013" y="175530"/>
                  </a:lnTo>
                  <a:lnTo>
                    <a:pt x="265544" y="177028"/>
                  </a:lnTo>
                  <a:lnTo>
                    <a:pt x="267517" y="178026"/>
                  </a:lnTo>
                  <a:lnTo>
                    <a:pt x="272249" y="179135"/>
                  </a:lnTo>
                  <a:lnTo>
                    <a:pt x="280509" y="179847"/>
                  </a:lnTo>
                  <a:lnTo>
                    <a:pt x="282893" y="1800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79"/>
            <p:cNvSpPr/>
            <p:nvPr/>
          </p:nvSpPr>
          <p:spPr>
            <a:xfrm>
              <a:off x="7109459" y="2768917"/>
              <a:ext cx="265749" cy="222886"/>
            </a:xfrm>
            <a:custGeom>
              <a:avLst/>
              <a:gdLst/>
              <a:ahLst/>
              <a:cxnLst/>
              <a:rect l="0" t="0" r="0" b="0"/>
              <a:pathLst>
                <a:path w="265749" h="222886">
                  <a:moveTo>
                    <a:pt x="265748" y="0"/>
                  </a:moveTo>
                  <a:lnTo>
                    <a:pt x="258368" y="0"/>
                  </a:lnTo>
                  <a:lnTo>
                    <a:pt x="252978" y="4551"/>
                  </a:lnTo>
                  <a:lnTo>
                    <a:pt x="245468" y="9325"/>
                  </a:lnTo>
                  <a:lnTo>
                    <a:pt x="240797" y="11932"/>
                  </a:lnTo>
                  <a:lnTo>
                    <a:pt x="235779" y="15575"/>
                  </a:lnTo>
                  <a:lnTo>
                    <a:pt x="230530" y="19908"/>
                  </a:lnTo>
                  <a:lnTo>
                    <a:pt x="225123" y="24702"/>
                  </a:lnTo>
                  <a:lnTo>
                    <a:pt x="214038" y="35109"/>
                  </a:lnTo>
                  <a:lnTo>
                    <a:pt x="208415" y="40551"/>
                  </a:lnTo>
                  <a:lnTo>
                    <a:pt x="202761" y="47037"/>
                  </a:lnTo>
                  <a:lnTo>
                    <a:pt x="197087" y="54218"/>
                  </a:lnTo>
                  <a:lnTo>
                    <a:pt x="191399" y="61863"/>
                  </a:lnTo>
                  <a:lnTo>
                    <a:pt x="185701" y="68865"/>
                  </a:lnTo>
                  <a:lnTo>
                    <a:pt x="179999" y="75437"/>
                  </a:lnTo>
                  <a:lnTo>
                    <a:pt x="174292" y="81724"/>
                  </a:lnTo>
                  <a:lnTo>
                    <a:pt x="162871" y="93789"/>
                  </a:lnTo>
                  <a:lnTo>
                    <a:pt x="157158" y="99674"/>
                  </a:lnTo>
                  <a:lnTo>
                    <a:pt x="150492" y="105502"/>
                  </a:lnTo>
                  <a:lnTo>
                    <a:pt x="143191" y="111292"/>
                  </a:lnTo>
                  <a:lnTo>
                    <a:pt x="135466" y="117057"/>
                  </a:lnTo>
                  <a:lnTo>
                    <a:pt x="128410" y="122806"/>
                  </a:lnTo>
                  <a:lnTo>
                    <a:pt x="121802" y="128543"/>
                  </a:lnTo>
                  <a:lnTo>
                    <a:pt x="115492" y="134273"/>
                  </a:lnTo>
                  <a:lnTo>
                    <a:pt x="103400" y="145720"/>
                  </a:lnTo>
                  <a:lnTo>
                    <a:pt x="62897" y="185737"/>
                  </a:lnTo>
                  <a:lnTo>
                    <a:pt x="57171" y="190500"/>
                  </a:lnTo>
                  <a:lnTo>
                    <a:pt x="51450" y="194627"/>
                  </a:lnTo>
                  <a:lnTo>
                    <a:pt x="45730" y="198331"/>
                  </a:lnTo>
                  <a:lnTo>
                    <a:pt x="40965" y="201754"/>
                  </a:lnTo>
                  <a:lnTo>
                    <a:pt x="33129" y="208096"/>
                  </a:lnTo>
                  <a:lnTo>
                    <a:pt x="28754" y="210168"/>
                  </a:lnTo>
                  <a:lnTo>
                    <a:pt x="23931" y="211550"/>
                  </a:lnTo>
                  <a:lnTo>
                    <a:pt x="18812" y="212470"/>
                  </a:lnTo>
                  <a:lnTo>
                    <a:pt x="15399" y="214037"/>
                  </a:lnTo>
                  <a:lnTo>
                    <a:pt x="13124" y="216034"/>
                  </a:lnTo>
                  <a:lnTo>
                    <a:pt x="11607" y="218318"/>
                  </a:lnTo>
                  <a:lnTo>
                    <a:pt x="9643" y="219840"/>
                  </a:lnTo>
                  <a:lnTo>
                    <a:pt x="7381" y="220855"/>
                  </a:lnTo>
                  <a:lnTo>
                    <a:pt x="0" y="22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80"/>
            <p:cNvSpPr/>
            <p:nvPr/>
          </p:nvSpPr>
          <p:spPr>
            <a:xfrm>
              <a:off x="4572000" y="3241631"/>
              <a:ext cx="68570" cy="50104"/>
            </a:xfrm>
            <a:custGeom>
              <a:avLst/>
              <a:gdLst/>
              <a:ahLst/>
              <a:cxnLst/>
              <a:rect l="0" t="0" r="0" b="0"/>
              <a:pathLst>
                <a:path w="68570" h="50104">
                  <a:moveTo>
                    <a:pt x="8572" y="24491"/>
                  </a:moveTo>
                  <a:lnTo>
                    <a:pt x="21342" y="24491"/>
                  </a:lnTo>
                  <a:lnTo>
                    <a:pt x="22800" y="25444"/>
                  </a:lnTo>
                  <a:lnTo>
                    <a:pt x="23773" y="27031"/>
                  </a:lnTo>
                  <a:lnTo>
                    <a:pt x="24421" y="29042"/>
                  </a:lnTo>
                  <a:lnTo>
                    <a:pt x="25805" y="30383"/>
                  </a:lnTo>
                  <a:lnTo>
                    <a:pt x="27681" y="31276"/>
                  </a:lnTo>
                  <a:lnTo>
                    <a:pt x="29884" y="31872"/>
                  </a:lnTo>
                  <a:lnTo>
                    <a:pt x="32305" y="32269"/>
                  </a:lnTo>
                  <a:lnTo>
                    <a:pt x="34871" y="32534"/>
                  </a:lnTo>
                  <a:lnTo>
                    <a:pt x="37535" y="32710"/>
                  </a:lnTo>
                  <a:lnTo>
                    <a:pt x="39311" y="33781"/>
                  </a:lnTo>
                  <a:lnTo>
                    <a:pt x="40494" y="35447"/>
                  </a:lnTo>
                  <a:lnTo>
                    <a:pt x="42821" y="41529"/>
                  </a:lnTo>
                  <a:lnTo>
                    <a:pt x="42850" y="46155"/>
                  </a:lnTo>
                  <a:lnTo>
                    <a:pt x="41901" y="47506"/>
                  </a:lnTo>
                  <a:lnTo>
                    <a:pt x="40316" y="48407"/>
                  </a:lnTo>
                  <a:lnTo>
                    <a:pt x="35480" y="49853"/>
                  </a:lnTo>
                  <a:lnTo>
                    <a:pt x="34131" y="49971"/>
                  </a:lnTo>
                  <a:lnTo>
                    <a:pt x="32279" y="50051"/>
                  </a:lnTo>
                  <a:lnTo>
                    <a:pt x="30091" y="50103"/>
                  </a:lnTo>
                  <a:lnTo>
                    <a:pt x="28633" y="49186"/>
                  </a:lnTo>
                  <a:lnTo>
                    <a:pt x="27661" y="47622"/>
                  </a:lnTo>
                  <a:lnTo>
                    <a:pt x="27013" y="45626"/>
                  </a:lnTo>
                  <a:lnTo>
                    <a:pt x="25629" y="44296"/>
                  </a:lnTo>
                  <a:lnTo>
                    <a:pt x="23753" y="43409"/>
                  </a:lnTo>
                  <a:lnTo>
                    <a:pt x="18450" y="41986"/>
                  </a:lnTo>
                  <a:lnTo>
                    <a:pt x="17062" y="40917"/>
                  </a:lnTo>
                  <a:lnTo>
                    <a:pt x="15185" y="39252"/>
                  </a:lnTo>
                  <a:lnTo>
                    <a:pt x="12980" y="37189"/>
                  </a:lnTo>
                  <a:lnTo>
                    <a:pt x="11511" y="34862"/>
                  </a:lnTo>
                  <a:lnTo>
                    <a:pt x="10531" y="32357"/>
                  </a:lnTo>
                  <a:lnTo>
                    <a:pt x="9878" y="29735"/>
                  </a:lnTo>
                  <a:lnTo>
                    <a:pt x="10395" y="27035"/>
                  </a:lnTo>
                  <a:lnTo>
                    <a:pt x="11693" y="24282"/>
                  </a:lnTo>
                  <a:lnTo>
                    <a:pt x="16068" y="17571"/>
                  </a:lnTo>
                  <a:lnTo>
                    <a:pt x="16427" y="16067"/>
                  </a:lnTo>
                  <a:lnTo>
                    <a:pt x="16666" y="14113"/>
                  </a:lnTo>
                  <a:lnTo>
                    <a:pt x="16825" y="11857"/>
                  </a:lnTo>
                  <a:lnTo>
                    <a:pt x="17884" y="10354"/>
                  </a:lnTo>
                  <a:lnTo>
                    <a:pt x="19543" y="9351"/>
                  </a:lnTo>
                  <a:lnTo>
                    <a:pt x="21601" y="8683"/>
                  </a:lnTo>
                  <a:lnTo>
                    <a:pt x="23926" y="8237"/>
                  </a:lnTo>
                  <a:lnTo>
                    <a:pt x="26427" y="7940"/>
                  </a:lnTo>
                  <a:lnTo>
                    <a:pt x="29049" y="7742"/>
                  </a:lnTo>
                  <a:lnTo>
                    <a:pt x="31748" y="6658"/>
                  </a:lnTo>
                  <a:lnTo>
                    <a:pt x="34500" y="4982"/>
                  </a:lnTo>
                  <a:lnTo>
                    <a:pt x="37288" y="2913"/>
                  </a:lnTo>
                  <a:lnTo>
                    <a:pt x="40098" y="1533"/>
                  </a:lnTo>
                  <a:lnTo>
                    <a:pt x="42924" y="613"/>
                  </a:lnTo>
                  <a:lnTo>
                    <a:pt x="45761" y="0"/>
                  </a:lnTo>
                  <a:lnTo>
                    <a:pt x="48605" y="544"/>
                  </a:lnTo>
                  <a:lnTo>
                    <a:pt x="51453" y="1859"/>
                  </a:lnTo>
                  <a:lnTo>
                    <a:pt x="58318" y="6262"/>
                  </a:lnTo>
                  <a:lnTo>
                    <a:pt x="59833" y="6624"/>
                  </a:lnTo>
                  <a:lnTo>
                    <a:pt x="61797" y="6864"/>
                  </a:lnTo>
                  <a:lnTo>
                    <a:pt x="67240" y="7251"/>
                  </a:lnTo>
                  <a:lnTo>
                    <a:pt x="67686" y="8235"/>
                  </a:lnTo>
                  <a:lnTo>
                    <a:pt x="67984" y="9844"/>
                  </a:lnTo>
                  <a:lnTo>
                    <a:pt x="68545" y="15563"/>
                  </a:lnTo>
                  <a:lnTo>
                    <a:pt x="68569" y="20364"/>
                  </a:lnTo>
                  <a:lnTo>
                    <a:pt x="66668" y="21740"/>
                  </a:lnTo>
                  <a:lnTo>
                    <a:pt x="63495" y="22657"/>
                  </a:lnTo>
                  <a:lnTo>
                    <a:pt x="53817" y="24129"/>
                  </a:lnTo>
                  <a:lnTo>
                    <a:pt x="52070" y="25202"/>
                  </a:lnTo>
                  <a:lnTo>
                    <a:pt x="49953" y="26870"/>
                  </a:lnTo>
                  <a:lnTo>
                    <a:pt x="47589" y="28934"/>
                  </a:lnTo>
                  <a:lnTo>
                    <a:pt x="45061" y="30311"/>
                  </a:lnTo>
                  <a:lnTo>
                    <a:pt x="42423" y="31228"/>
                  </a:lnTo>
                  <a:lnTo>
                    <a:pt x="39712" y="31840"/>
                  </a:lnTo>
                  <a:lnTo>
                    <a:pt x="36952" y="32248"/>
                  </a:lnTo>
                  <a:lnTo>
                    <a:pt x="34160" y="32520"/>
                  </a:lnTo>
                  <a:lnTo>
                    <a:pt x="27385" y="32956"/>
                  </a:lnTo>
                  <a:lnTo>
                    <a:pt x="25876" y="32039"/>
                  </a:lnTo>
                  <a:lnTo>
                    <a:pt x="23918" y="30476"/>
                  </a:lnTo>
                  <a:lnTo>
                    <a:pt x="18482" y="25673"/>
                  </a:lnTo>
                  <a:lnTo>
                    <a:pt x="17084" y="25279"/>
                  </a:lnTo>
                  <a:lnTo>
                    <a:pt x="15199" y="25017"/>
                  </a:lnTo>
                  <a:lnTo>
                    <a:pt x="12990" y="24841"/>
                  </a:lnTo>
                  <a:lnTo>
                    <a:pt x="10565" y="24725"/>
                  </a:lnTo>
                  <a:lnTo>
                    <a:pt x="0" y="244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81"/>
            <p:cNvSpPr/>
            <p:nvPr/>
          </p:nvSpPr>
          <p:spPr>
            <a:xfrm>
              <a:off x="4700587" y="3060385"/>
              <a:ext cx="255835" cy="248601"/>
            </a:xfrm>
            <a:custGeom>
              <a:avLst/>
              <a:gdLst/>
              <a:ahLst/>
              <a:cxnLst/>
              <a:rect l="0" t="0" r="0" b="0"/>
              <a:pathLst>
                <a:path w="255835" h="248601">
                  <a:moveTo>
                    <a:pt x="0" y="34287"/>
                  </a:moveTo>
                  <a:lnTo>
                    <a:pt x="20151" y="34287"/>
                  </a:lnTo>
                  <a:lnTo>
                    <a:pt x="23911" y="33335"/>
                  </a:lnTo>
                  <a:lnTo>
                    <a:pt x="28323" y="31747"/>
                  </a:lnTo>
                  <a:lnTo>
                    <a:pt x="33170" y="29736"/>
                  </a:lnTo>
                  <a:lnTo>
                    <a:pt x="41094" y="27502"/>
                  </a:lnTo>
                  <a:lnTo>
                    <a:pt x="48745" y="26509"/>
                  </a:lnTo>
                  <a:lnTo>
                    <a:pt x="53451" y="26244"/>
                  </a:lnTo>
                  <a:lnTo>
                    <a:pt x="62809" y="25950"/>
                  </a:lnTo>
                  <a:lnTo>
                    <a:pt x="70142" y="25819"/>
                  </a:lnTo>
                  <a:lnTo>
                    <a:pt x="74384" y="24832"/>
                  </a:lnTo>
                  <a:lnTo>
                    <a:pt x="79117" y="23221"/>
                  </a:lnTo>
                  <a:lnTo>
                    <a:pt x="84177" y="21195"/>
                  </a:lnTo>
                  <a:lnTo>
                    <a:pt x="97420" y="16403"/>
                  </a:lnTo>
                  <a:lnTo>
                    <a:pt x="104951" y="13792"/>
                  </a:lnTo>
                  <a:lnTo>
                    <a:pt x="110925" y="12051"/>
                  </a:lnTo>
                  <a:lnTo>
                    <a:pt x="115860" y="10891"/>
                  </a:lnTo>
                  <a:lnTo>
                    <a:pt x="120102" y="10117"/>
                  </a:lnTo>
                  <a:lnTo>
                    <a:pt x="125788" y="9601"/>
                  </a:lnTo>
                  <a:lnTo>
                    <a:pt x="132436" y="9257"/>
                  </a:lnTo>
                  <a:lnTo>
                    <a:pt x="146491" y="8875"/>
                  </a:lnTo>
                  <a:lnTo>
                    <a:pt x="159087" y="8705"/>
                  </a:lnTo>
                  <a:lnTo>
                    <a:pt x="164161" y="7707"/>
                  </a:lnTo>
                  <a:lnTo>
                    <a:pt x="168495" y="6090"/>
                  </a:lnTo>
                  <a:lnTo>
                    <a:pt x="172338" y="4059"/>
                  </a:lnTo>
                  <a:lnTo>
                    <a:pt x="176804" y="2705"/>
                  </a:lnTo>
                  <a:lnTo>
                    <a:pt x="181687" y="1802"/>
                  </a:lnTo>
                  <a:lnTo>
                    <a:pt x="186848" y="1200"/>
                  </a:lnTo>
                  <a:lnTo>
                    <a:pt x="192192" y="799"/>
                  </a:lnTo>
                  <a:lnTo>
                    <a:pt x="197661" y="532"/>
                  </a:lnTo>
                  <a:lnTo>
                    <a:pt x="211919" y="156"/>
                  </a:lnTo>
                  <a:lnTo>
                    <a:pt x="242846" y="0"/>
                  </a:lnTo>
                  <a:lnTo>
                    <a:pt x="244765" y="951"/>
                  </a:lnTo>
                  <a:lnTo>
                    <a:pt x="246044" y="2538"/>
                  </a:lnTo>
                  <a:lnTo>
                    <a:pt x="246897" y="4549"/>
                  </a:lnTo>
                  <a:lnTo>
                    <a:pt x="248418" y="5889"/>
                  </a:lnTo>
                  <a:lnTo>
                    <a:pt x="250385" y="6783"/>
                  </a:lnTo>
                  <a:lnTo>
                    <a:pt x="252648" y="7378"/>
                  </a:lnTo>
                  <a:lnTo>
                    <a:pt x="254157" y="8728"/>
                  </a:lnTo>
                  <a:lnTo>
                    <a:pt x="255163" y="10580"/>
                  </a:lnTo>
                  <a:lnTo>
                    <a:pt x="255834" y="12767"/>
                  </a:lnTo>
                  <a:lnTo>
                    <a:pt x="255329" y="15178"/>
                  </a:lnTo>
                  <a:lnTo>
                    <a:pt x="252227" y="20397"/>
                  </a:lnTo>
                  <a:lnTo>
                    <a:pt x="250213" y="25891"/>
                  </a:lnTo>
                  <a:lnTo>
                    <a:pt x="248366" y="32460"/>
                  </a:lnTo>
                  <a:lnTo>
                    <a:pt x="246540" y="36879"/>
                  </a:lnTo>
                  <a:lnTo>
                    <a:pt x="244370" y="41730"/>
                  </a:lnTo>
                  <a:lnTo>
                    <a:pt x="241971" y="45917"/>
                  </a:lnTo>
                  <a:lnTo>
                    <a:pt x="236765" y="53108"/>
                  </a:lnTo>
                  <a:lnTo>
                    <a:pt x="234043" y="57312"/>
                  </a:lnTo>
                  <a:lnTo>
                    <a:pt x="231277" y="62020"/>
                  </a:lnTo>
                  <a:lnTo>
                    <a:pt x="228479" y="67063"/>
                  </a:lnTo>
                  <a:lnTo>
                    <a:pt x="226614" y="72330"/>
                  </a:lnTo>
                  <a:lnTo>
                    <a:pt x="225372" y="77747"/>
                  </a:lnTo>
                  <a:lnTo>
                    <a:pt x="224542" y="83263"/>
                  </a:lnTo>
                  <a:lnTo>
                    <a:pt x="223038" y="88845"/>
                  </a:lnTo>
                  <a:lnTo>
                    <a:pt x="221082" y="94472"/>
                  </a:lnTo>
                  <a:lnTo>
                    <a:pt x="218825" y="100127"/>
                  </a:lnTo>
                  <a:lnTo>
                    <a:pt x="216369" y="105803"/>
                  </a:lnTo>
                  <a:lnTo>
                    <a:pt x="211099" y="117190"/>
                  </a:lnTo>
                  <a:lnTo>
                    <a:pt x="208360" y="121940"/>
                  </a:lnTo>
                  <a:lnTo>
                    <a:pt x="205582" y="126060"/>
                  </a:lnTo>
                  <a:lnTo>
                    <a:pt x="202777" y="129759"/>
                  </a:lnTo>
                  <a:lnTo>
                    <a:pt x="200908" y="134130"/>
                  </a:lnTo>
                  <a:lnTo>
                    <a:pt x="199661" y="138949"/>
                  </a:lnTo>
                  <a:lnTo>
                    <a:pt x="198830" y="144067"/>
                  </a:lnTo>
                  <a:lnTo>
                    <a:pt x="197323" y="149384"/>
                  </a:lnTo>
                  <a:lnTo>
                    <a:pt x="195366" y="154833"/>
                  </a:lnTo>
                  <a:lnTo>
                    <a:pt x="193110" y="160371"/>
                  </a:lnTo>
                  <a:lnTo>
                    <a:pt x="190652" y="165968"/>
                  </a:lnTo>
                  <a:lnTo>
                    <a:pt x="185382" y="177267"/>
                  </a:lnTo>
                  <a:lnTo>
                    <a:pt x="183595" y="181994"/>
                  </a:lnTo>
                  <a:lnTo>
                    <a:pt x="182405" y="186099"/>
                  </a:lnTo>
                  <a:lnTo>
                    <a:pt x="181611" y="189787"/>
                  </a:lnTo>
                  <a:lnTo>
                    <a:pt x="178189" y="196426"/>
                  </a:lnTo>
                  <a:lnTo>
                    <a:pt x="175942" y="199529"/>
                  </a:lnTo>
                  <a:lnTo>
                    <a:pt x="173447" y="205518"/>
                  </a:lnTo>
                  <a:lnTo>
                    <a:pt x="172781" y="208449"/>
                  </a:lnTo>
                  <a:lnTo>
                    <a:pt x="169502" y="214245"/>
                  </a:lnTo>
                  <a:lnTo>
                    <a:pt x="167294" y="217124"/>
                  </a:lnTo>
                  <a:lnTo>
                    <a:pt x="164840" y="222863"/>
                  </a:lnTo>
                  <a:lnTo>
                    <a:pt x="163750" y="228589"/>
                  </a:lnTo>
                  <a:lnTo>
                    <a:pt x="163265" y="234308"/>
                  </a:lnTo>
                  <a:lnTo>
                    <a:pt x="164088" y="236214"/>
                  </a:lnTo>
                  <a:lnTo>
                    <a:pt x="165590" y="237486"/>
                  </a:lnTo>
                  <a:lnTo>
                    <a:pt x="167543" y="238333"/>
                  </a:lnTo>
                  <a:lnTo>
                    <a:pt x="167893" y="239850"/>
                  </a:lnTo>
                  <a:lnTo>
                    <a:pt x="167174" y="241814"/>
                  </a:lnTo>
                  <a:lnTo>
                    <a:pt x="163129" y="248202"/>
                  </a:lnTo>
                  <a:lnTo>
                    <a:pt x="160449" y="248423"/>
                  </a:lnTo>
                  <a:lnTo>
                    <a:pt x="154305" y="24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82"/>
            <p:cNvSpPr/>
            <p:nvPr/>
          </p:nvSpPr>
          <p:spPr>
            <a:xfrm>
              <a:off x="5035057" y="3060487"/>
              <a:ext cx="197026" cy="248499"/>
            </a:xfrm>
            <a:custGeom>
              <a:avLst/>
              <a:gdLst/>
              <a:ahLst/>
              <a:cxnLst/>
              <a:rect l="0" t="0" r="0" b="0"/>
              <a:pathLst>
                <a:path w="197026" h="248499">
                  <a:moveTo>
                    <a:pt x="162735" y="17040"/>
                  </a:moveTo>
                  <a:lnTo>
                    <a:pt x="162735" y="9659"/>
                  </a:lnTo>
                  <a:lnTo>
                    <a:pt x="161783" y="9262"/>
                  </a:lnTo>
                  <a:lnTo>
                    <a:pt x="155950" y="8625"/>
                  </a:lnTo>
                  <a:lnTo>
                    <a:pt x="155354" y="8572"/>
                  </a:lnTo>
                  <a:lnTo>
                    <a:pt x="149965" y="3948"/>
                  </a:lnTo>
                  <a:lnTo>
                    <a:pt x="147554" y="2597"/>
                  </a:lnTo>
                  <a:lnTo>
                    <a:pt x="142335" y="1096"/>
                  </a:lnTo>
                  <a:lnTo>
                    <a:pt x="136841" y="429"/>
                  </a:lnTo>
                  <a:lnTo>
                    <a:pt x="134042" y="251"/>
                  </a:lnTo>
                  <a:lnTo>
                    <a:pt x="125853" y="53"/>
                  </a:lnTo>
                  <a:lnTo>
                    <a:pt x="121001" y="0"/>
                  </a:lnTo>
                  <a:lnTo>
                    <a:pt x="115863" y="918"/>
                  </a:lnTo>
                  <a:lnTo>
                    <a:pt x="110532" y="2482"/>
                  </a:lnTo>
                  <a:lnTo>
                    <a:pt x="105073" y="4477"/>
                  </a:lnTo>
                  <a:lnTo>
                    <a:pt x="99529" y="5807"/>
                  </a:lnTo>
                  <a:lnTo>
                    <a:pt x="93927" y="6694"/>
                  </a:lnTo>
                  <a:lnTo>
                    <a:pt x="88289" y="7285"/>
                  </a:lnTo>
                  <a:lnTo>
                    <a:pt x="83577" y="7679"/>
                  </a:lnTo>
                  <a:lnTo>
                    <a:pt x="79483" y="7942"/>
                  </a:lnTo>
                  <a:lnTo>
                    <a:pt x="75801" y="8117"/>
                  </a:lnTo>
                  <a:lnTo>
                    <a:pt x="71442" y="9186"/>
                  </a:lnTo>
                  <a:lnTo>
                    <a:pt x="66630" y="10852"/>
                  </a:lnTo>
                  <a:lnTo>
                    <a:pt x="61518" y="12915"/>
                  </a:lnTo>
                  <a:lnTo>
                    <a:pt x="57157" y="14290"/>
                  </a:lnTo>
                  <a:lnTo>
                    <a:pt x="53297" y="15207"/>
                  </a:lnTo>
                  <a:lnTo>
                    <a:pt x="49772" y="15818"/>
                  </a:lnTo>
                  <a:lnTo>
                    <a:pt x="46468" y="17178"/>
                  </a:lnTo>
                  <a:lnTo>
                    <a:pt x="43314" y="19037"/>
                  </a:lnTo>
                  <a:lnTo>
                    <a:pt x="40258" y="21229"/>
                  </a:lnTo>
                  <a:lnTo>
                    <a:pt x="36316" y="23642"/>
                  </a:lnTo>
                  <a:lnTo>
                    <a:pt x="31784" y="26204"/>
                  </a:lnTo>
                  <a:lnTo>
                    <a:pt x="26856" y="28864"/>
                  </a:lnTo>
                  <a:lnTo>
                    <a:pt x="23572" y="31590"/>
                  </a:lnTo>
                  <a:lnTo>
                    <a:pt x="21382" y="34360"/>
                  </a:lnTo>
                  <a:lnTo>
                    <a:pt x="17996" y="39978"/>
                  </a:lnTo>
                  <a:lnTo>
                    <a:pt x="13317" y="45650"/>
                  </a:lnTo>
                  <a:lnTo>
                    <a:pt x="8062" y="51345"/>
                  </a:lnTo>
                  <a:lnTo>
                    <a:pt x="5327" y="54198"/>
                  </a:lnTo>
                  <a:lnTo>
                    <a:pt x="3504" y="58004"/>
                  </a:lnTo>
                  <a:lnTo>
                    <a:pt x="2289" y="62447"/>
                  </a:lnTo>
                  <a:lnTo>
                    <a:pt x="1478" y="67314"/>
                  </a:lnTo>
                  <a:lnTo>
                    <a:pt x="938" y="71511"/>
                  </a:lnTo>
                  <a:lnTo>
                    <a:pt x="338" y="78714"/>
                  </a:lnTo>
                  <a:lnTo>
                    <a:pt x="71" y="85091"/>
                  </a:lnTo>
                  <a:lnTo>
                    <a:pt x="0" y="88125"/>
                  </a:lnTo>
                  <a:lnTo>
                    <a:pt x="905" y="91100"/>
                  </a:lnTo>
                  <a:lnTo>
                    <a:pt x="4450" y="96946"/>
                  </a:lnTo>
                  <a:lnTo>
                    <a:pt x="6662" y="102719"/>
                  </a:lnTo>
                  <a:lnTo>
                    <a:pt x="7251" y="105592"/>
                  </a:lnTo>
                  <a:lnTo>
                    <a:pt x="10446" y="111324"/>
                  </a:lnTo>
                  <a:lnTo>
                    <a:pt x="12631" y="114186"/>
                  </a:lnTo>
                  <a:lnTo>
                    <a:pt x="15041" y="116094"/>
                  </a:lnTo>
                  <a:lnTo>
                    <a:pt x="17600" y="117366"/>
                  </a:lnTo>
                  <a:lnTo>
                    <a:pt x="20258" y="118214"/>
                  </a:lnTo>
                  <a:lnTo>
                    <a:pt x="23936" y="118779"/>
                  </a:lnTo>
                  <a:lnTo>
                    <a:pt x="28292" y="119156"/>
                  </a:lnTo>
                  <a:lnTo>
                    <a:pt x="37260" y="119575"/>
                  </a:lnTo>
                  <a:lnTo>
                    <a:pt x="44421" y="119761"/>
                  </a:lnTo>
                  <a:lnTo>
                    <a:pt x="53807" y="119866"/>
                  </a:lnTo>
                  <a:lnTo>
                    <a:pt x="57732" y="118928"/>
                  </a:lnTo>
                  <a:lnTo>
                    <a:pt x="62253" y="117351"/>
                  </a:lnTo>
                  <a:lnTo>
                    <a:pt x="67172" y="115346"/>
                  </a:lnTo>
                  <a:lnTo>
                    <a:pt x="72356" y="113057"/>
                  </a:lnTo>
                  <a:lnTo>
                    <a:pt x="83197" y="107975"/>
                  </a:lnTo>
                  <a:lnTo>
                    <a:pt x="87802" y="105285"/>
                  </a:lnTo>
                  <a:lnTo>
                    <a:pt x="91825" y="102540"/>
                  </a:lnTo>
                  <a:lnTo>
                    <a:pt x="95459" y="99758"/>
                  </a:lnTo>
                  <a:lnTo>
                    <a:pt x="99787" y="95998"/>
                  </a:lnTo>
                  <a:lnTo>
                    <a:pt x="104577" y="91586"/>
                  </a:lnTo>
                  <a:lnTo>
                    <a:pt x="109675" y="86740"/>
                  </a:lnTo>
                  <a:lnTo>
                    <a:pt x="114980" y="82557"/>
                  </a:lnTo>
                  <a:lnTo>
                    <a:pt x="120421" y="78815"/>
                  </a:lnTo>
                  <a:lnTo>
                    <a:pt x="125953" y="75369"/>
                  </a:lnTo>
                  <a:lnTo>
                    <a:pt x="130593" y="72118"/>
                  </a:lnTo>
                  <a:lnTo>
                    <a:pt x="134640" y="68999"/>
                  </a:lnTo>
                  <a:lnTo>
                    <a:pt x="138290" y="65967"/>
                  </a:lnTo>
                  <a:lnTo>
                    <a:pt x="141676" y="62993"/>
                  </a:lnTo>
                  <a:lnTo>
                    <a:pt x="144886" y="60058"/>
                  </a:lnTo>
                  <a:lnTo>
                    <a:pt x="147978" y="57149"/>
                  </a:lnTo>
                  <a:lnTo>
                    <a:pt x="150040" y="54257"/>
                  </a:lnTo>
                  <a:lnTo>
                    <a:pt x="152330" y="48503"/>
                  </a:lnTo>
                  <a:lnTo>
                    <a:pt x="155888" y="42771"/>
                  </a:lnTo>
                  <a:lnTo>
                    <a:pt x="162334" y="34688"/>
                  </a:lnTo>
                  <a:lnTo>
                    <a:pt x="162682" y="27466"/>
                  </a:lnTo>
                  <a:lnTo>
                    <a:pt x="162732" y="25721"/>
                  </a:lnTo>
                  <a:lnTo>
                    <a:pt x="162734" y="30196"/>
                  </a:lnTo>
                  <a:lnTo>
                    <a:pt x="163687" y="31526"/>
                  </a:lnTo>
                  <a:lnTo>
                    <a:pt x="165275" y="32412"/>
                  </a:lnTo>
                  <a:lnTo>
                    <a:pt x="167286" y="33003"/>
                  </a:lnTo>
                  <a:lnTo>
                    <a:pt x="168626" y="34350"/>
                  </a:lnTo>
                  <a:lnTo>
                    <a:pt x="169520" y="36200"/>
                  </a:lnTo>
                  <a:lnTo>
                    <a:pt x="170116" y="38386"/>
                  </a:lnTo>
                  <a:lnTo>
                    <a:pt x="170778" y="45895"/>
                  </a:lnTo>
                  <a:lnTo>
                    <a:pt x="170954" y="50564"/>
                  </a:lnTo>
                  <a:lnTo>
                    <a:pt x="172025" y="54629"/>
                  </a:lnTo>
                  <a:lnTo>
                    <a:pt x="175754" y="61686"/>
                  </a:lnTo>
                  <a:lnTo>
                    <a:pt x="177129" y="65854"/>
                  </a:lnTo>
                  <a:lnTo>
                    <a:pt x="178046" y="70538"/>
                  </a:lnTo>
                  <a:lnTo>
                    <a:pt x="178657" y="75565"/>
                  </a:lnTo>
                  <a:lnTo>
                    <a:pt x="179065" y="79869"/>
                  </a:lnTo>
                  <a:lnTo>
                    <a:pt x="179518" y="87192"/>
                  </a:lnTo>
                  <a:lnTo>
                    <a:pt x="180591" y="91430"/>
                  </a:lnTo>
                  <a:lnTo>
                    <a:pt x="182259" y="96161"/>
                  </a:lnTo>
                  <a:lnTo>
                    <a:pt x="184324" y="101220"/>
                  </a:lnTo>
                  <a:lnTo>
                    <a:pt x="185700" y="107450"/>
                  </a:lnTo>
                  <a:lnTo>
                    <a:pt x="186618" y="114461"/>
                  </a:lnTo>
                  <a:lnTo>
                    <a:pt x="187229" y="121992"/>
                  </a:lnTo>
                  <a:lnTo>
                    <a:pt x="187637" y="128918"/>
                  </a:lnTo>
                  <a:lnTo>
                    <a:pt x="188090" y="141694"/>
                  </a:lnTo>
                  <a:lnTo>
                    <a:pt x="188345" y="155045"/>
                  </a:lnTo>
                  <a:lnTo>
                    <a:pt x="188452" y="234198"/>
                  </a:lnTo>
                  <a:lnTo>
                    <a:pt x="189405" y="236107"/>
                  </a:lnTo>
                  <a:lnTo>
                    <a:pt x="190993" y="237379"/>
                  </a:lnTo>
                  <a:lnTo>
                    <a:pt x="193004" y="238228"/>
                  </a:lnTo>
                  <a:lnTo>
                    <a:pt x="194344" y="239746"/>
                  </a:lnTo>
                  <a:lnTo>
                    <a:pt x="195238" y="241711"/>
                  </a:lnTo>
                  <a:lnTo>
                    <a:pt x="197025" y="2484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83"/>
            <p:cNvSpPr/>
            <p:nvPr/>
          </p:nvSpPr>
          <p:spPr>
            <a:xfrm>
              <a:off x="5353478" y="3068958"/>
              <a:ext cx="204200" cy="239992"/>
            </a:xfrm>
            <a:custGeom>
              <a:avLst/>
              <a:gdLst/>
              <a:ahLst/>
              <a:cxnLst/>
              <a:rect l="0" t="0" r="0" b="0"/>
              <a:pathLst>
                <a:path w="204200" h="239992">
                  <a:moveTo>
                    <a:pt x="84344" y="17142"/>
                  </a:moveTo>
                  <a:lnTo>
                    <a:pt x="76125" y="17142"/>
                  </a:lnTo>
                  <a:lnTo>
                    <a:pt x="70849" y="19681"/>
                  </a:lnTo>
                  <a:lnTo>
                    <a:pt x="66775" y="21693"/>
                  </a:lnTo>
                  <a:lnTo>
                    <a:pt x="63106" y="23986"/>
                  </a:lnTo>
                  <a:lnTo>
                    <a:pt x="59708" y="26467"/>
                  </a:lnTo>
                  <a:lnTo>
                    <a:pt x="56490" y="29073"/>
                  </a:lnTo>
                  <a:lnTo>
                    <a:pt x="52439" y="31763"/>
                  </a:lnTo>
                  <a:lnTo>
                    <a:pt x="47834" y="34510"/>
                  </a:lnTo>
                  <a:lnTo>
                    <a:pt x="42860" y="37293"/>
                  </a:lnTo>
                  <a:lnTo>
                    <a:pt x="37638" y="41053"/>
                  </a:lnTo>
                  <a:lnTo>
                    <a:pt x="32251" y="45465"/>
                  </a:lnTo>
                  <a:lnTo>
                    <a:pt x="22140" y="54495"/>
                  </a:lnTo>
                  <a:lnTo>
                    <a:pt x="14470" y="61683"/>
                  </a:lnTo>
                  <a:lnTo>
                    <a:pt x="12044" y="64933"/>
                  </a:lnTo>
                  <a:lnTo>
                    <a:pt x="9348" y="71085"/>
                  </a:lnTo>
                  <a:lnTo>
                    <a:pt x="7676" y="73106"/>
                  </a:lnTo>
                  <a:lnTo>
                    <a:pt x="5610" y="74454"/>
                  </a:lnTo>
                  <a:lnTo>
                    <a:pt x="3280" y="75352"/>
                  </a:lnTo>
                  <a:lnTo>
                    <a:pt x="1726" y="76904"/>
                  </a:lnTo>
                  <a:lnTo>
                    <a:pt x="690" y="78891"/>
                  </a:lnTo>
                  <a:lnTo>
                    <a:pt x="0" y="81168"/>
                  </a:lnTo>
                  <a:lnTo>
                    <a:pt x="492" y="82686"/>
                  </a:lnTo>
                  <a:lnTo>
                    <a:pt x="1773" y="83698"/>
                  </a:lnTo>
                  <a:lnTo>
                    <a:pt x="3579" y="84372"/>
                  </a:lnTo>
                  <a:lnTo>
                    <a:pt x="4783" y="85774"/>
                  </a:lnTo>
                  <a:lnTo>
                    <a:pt x="5586" y="87662"/>
                  </a:lnTo>
                  <a:lnTo>
                    <a:pt x="6121" y="89873"/>
                  </a:lnTo>
                  <a:lnTo>
                    <a:pt x="7431" y="91346"/>
                  </a:lnTo>
                  <a:lnTo>
                    <a:pt x="9256" y="92329"/>
                  </a:lnTo>
                  <a:lnTo>
                    <a:pt x="11425" y="92984"/>
                  </a:lnTo>
                  <a:lnTo>
                    <a:pt x="14777" y="93421"/>
                  </a:lnTo>
                  <a:lnTo>
                    <a:pt x="18916" y="93712"/>
                  </a:lnTo>
                  <a:lnTo>
                    <a:pt x="23580" y="93906"/>
                  </a:lnTo>
                  <a:lnTo>
                    <a:pt x="27642" y="94988"/>
                  </a:lnTo>
                  <a:lnTo>
                    <a:pt x="31303" y="96662"/>
                  </a:lnTo>
                  <a:lnTo>
                    <a:pt x="34696" y="98730"/>
                  </a:lnTo>
                  <a:lnTo>
                    <a:pt x="38863" y="100109"/>
                  </a:lnTo>
                  <a:lnTo>
                    <a:pt x="43546" y="101028"/>
                  </a:lnTo>
                  <a:lnTo>
                    <a:pt x="48573" y="101641"/>
                  </a:lnTo>
                  <a:lnTo>
                    <a:pt x="53829" y="102049"/>
                  </a:lnTo>
                  <a:lnTo>
                    <a:pt x="59238" y="102322"/>
                  </a:lnTo>
                  <a:lnTo>
                    <a:pt x="64749" y="102503"/>
                  </a:lnTo>
                  <a:lnTo>
                    <a:pt x="69376" y="103577"/>
                  </a:lnTo>
                  <a:lnTo>
                    <a:pt x="73413" y="105245"/>
                  </a:lnTo>
                  <a:lnTo>
                    <a:pt x="77057" y="107310"/>
                  </a:lnTo>
                  <a:lnTo>
                    <a:pt x="81391" y="108686"/>
                  </a:lnTo>
                  <a:lnTo>
                    <a:pt x="86185" y="109604"/>
                  </a:lnTo>
                  <a:lnTo>
                    <a:pt x="91287" y="110215"/>
                  </a:lnTo>
                  <a:lnTo>
                    <a:pt x="96592" y="111576"/>
                  </a:lnTo>
                  <a:lnTo>
                    <a:pt x="102035" y="113435"/>
                  </a:lnTo>
                  <a:lnTo>
                    <a:pt x="107568" y="115628"/>
                  </a:lnTo>
                  <a:lnTo>
                    <a:pt x="112209" y="118041"/>
                  </a:lnTo>
                  <a:lnTo>
                    <a:pt x="116256" y="120603"/>
                  </a:lnTo>
                  <a:lnTo>
                    <a:pt x="119906" y="123263"/>
                  </a:lnTo>
                  <a:lnTo>
                    <a:pt x="124245" y="125989"/>
                  </a:lnTo>
                  <a:lnTo>
                    <a:pt x="129042" y="128759"/>
                  </a:lnTo>
                  <a:lnTo>
                    <a:pt x="134145" y="131559"/>
                  </a:lnTo>
                  <a:lnTo>
                    <a:pt x="138500" y="135329"/>
                  </a:lnTo>
                  <a:lnTo>
                    <a:pt x="142355" y="139749"/>
                  </a:lnTo>
                  <a:lnTo>
                    <a:pt x="145878" y="144599"/>
                  </a:lnTo>
                  <a:lnTo>
                    <a:pt x="148227" y="148786"/>
                  </a:lnTo>
                  <a:lnTo>
                    <a:pt x="150836" y="155978"/>
                  </a:lnTo>
                  <a:lnTo>
                    <a:pt x="152485" y="160182"/>
                  </a:lnTo>
                  <a:lnTo>
                    <a:pt x="154536" y="164889"/>
                  </a:lnTo>
                  <a:lnTo>
                    <a:pt x="156856" y="169932"/>
                  </a:lnTo>
                  <a:lnTo>
                    <a:pt x="158403" y="174247"/>
                  </a:lnTo>
                  <a:lnTo>
                    <a:pt x="160122" y="181581"/>
                  </a:lnTo>
                  <a:lnTo>
                    <a:pt x="159628" y="184871"/>
                  </a:lnTo>
                  <a:lnTo>
                    <a:pt x="158346" y="188016"/>
                  </a:lnTo>
                  <a:lnTo>
                    <a:pt x="156538" y="191065"/>
                  </a:lnTo>
                  <a:lnTo>
                    <a:pt x="154530" y="196993"/>
                  </a:lnTo>
                  <a:lnTo>
                    <a:pt x="152685" y="203756"/>
                  </a:lnTo>
                  <a:lnTo>
                    <a:pt x="150860" y="208226"/>
                  </a:lnTo>
                  <a:lnTo>
                    <a:pt x="148691" y="213111"/>
                  </a:lnTo>
                  <a:lnTo>
                    <a:pt x="147244" y="217320"/>
                  </a:lnTo>
                  <a:lnTo>
                    <a:pt x="145637" y="224538"/>
                  </a:lnTo>
                  <a:lnTo>
                    <a:pt x="144256" y="226843"/>
                  </a:lnTo>
                  <a:lnTo>
                    <a:pt x="142383" y="228380"/>
                  </a:lnTo>
                  <a:lnTo>
                    <a:pt x="136809" y="231040"/>
                  </a:lnTo>
                  <a:lnTo>
                    <a:pt x="121404" y="238655"/>
                  </a:lnTo>
                  <a:lnTo>
                    <a:pt x="117325" y="239417"/>
                  </a:lnTo>
                  <a:lnTo>
                    <a:pt x="112337" y="239756"/>
                  </a:lnTo>
                  <a:lnTo>
                    <a:pt x="106946" y="239906"/>
                  </a:lnTo>
                  <a:lnTo>
                    <a:pt x="98555" y="239991"/>
                  </a:lnTo>
                  <a:lnTo>
                    <a:pt x="95723" y="239050"/>
                  </a:lnTo>
                  <a:lnTo>
                    <a:pt x="90036" y="235465"/>
                  </a:lnTo>
                  <a:lnTo>
                    <a:pt x="84334" y="233237"/>
                  </a:lnTo>
                  <a:lnTo>
                    <a:pt x="81480" y="232643"/>
                  </a:lnTo>
                  <a:lnTo>
                    <a:pt x="75768" y="229442"/>
                  </a:lnTo>
                  <a:lnTo>
                    <a:pt x="72912" y="227255"/>
                  </a:lnTo>
                  <a:lnTo>
                    <a:pt x="71007" y="224845"/>
                  </a:lnTo>
                  <a:lnTo>
                    <a:pt x="69738" y="222286"/>
                  </a:lnTo>
                  <a:lnTo>
                    <a:pt x="68892" y="219627"/>
                  </a:lnTo>
                  <a:lnTo>
                    <a:pt x="65412" y="214133"/>
                  </a:lnTo>
                  <a:lnTo>
                    <a:pt x="63150" y="211334"/>
                  </a:lnTo>
                  <a:lnTo>
                    <a:pt x="61643" y="208515"/>
                  </a:lnTo>
                  <a:lnTo>
                    <a:pt x="59967" y="202844"/>
                  </a:lnTo>
                  <a:lnTo>
                    <a:pt x="59223" y="197149"/>
                  </a:lnTo>
                  <a:lnTo>
                    <a:pt x="59024" y="194296"/>
                  </a:lnTo>
                  <a:lnTo>
                    <a:pt x="59844" y="191442"/>
                  </a:lnTo>
                  <a:lnTo>
                    <a:pt x="63295" y="185731"/>
                  </a:lnTo>
                  <a:lnTo>
                    <a:pt x="65549" y="181922"/>
                  </a:lnTo>
                  <a:lnTo>
                    <a:pt x="68004" y="177478"/>
                  </a:lnTo>
                  <a:lnTo>
                    <a:pt x="70593" y="172610"/>
                  </a:lnTo>
                  <a:lnTo>
                    <a:pt x="72319" y="168412"/>
                  </a:lnTo>
                  <a:lnTo>
                    <a:pt x="74237" y="161208"/>
                  </a:lnTo>
                  <a:lnTo>
                    <a:pt x="76654" y="157001"/>
                  </a:lnTo>
                  <a:lnTo>
                    <a:pt x="80170" y="152291"/>
                  </a:lnTo>
                  <a:lnTo>
                    <a:pt x="84419" y="147246"/>
                  </a:lnTo>
                  <a:lnTo>
                    <a:pt x="89157" y="142931"/>
                  </a:lnTo>
                  <a:lnTo>
                    <a:pt x="94220" y="139101"/>
                  </a:lnTo>
                  <a:lnTo>
                    <a:pt x="99500" y="135595"/>
                  </a:lnTo>
                  <a:lnTo>
                    <a:pt x="104926" y="131353"/>
                  </a:lnTo>
                  <a:lnTo>
                    <a:pt x="110448" y="126620"/>
                  </a:lnTo>
                  <a:lnTo>
                    <a:pt x="120711" y="117234"/>
                  </a:lnTo>
                  <a:lnTo>
                    <a:pt x="128447" y="109887"/>
                  </a:lnTo>
                  <a:lnTo>
                    <a:pt x="133748" y="105642"/>
                  </a:lnTo>
                  <a:lnTo>
                    <a:pt x="140140" y="100907"/>
                  </a:lnTo>
                  <a:lnTo>
                    <a:pt x="147259" y="95845"/>
                  </a:lnTo>
                  <a:lnTo>
                    <a:pt x="152957" y="91518"/>
                  </a:lnTo>
                  <a:lnTo>
                    <a:pt x="157709" y="87681"/>
                  </a:lnTo>
                  <a:lnTo>
                    <a:pt x="161829" y="84171"/>
                  </a:lnTo>
                  <a:lnTo>
                    <a:pt x="166481" y="80878"/>
                  </a:lnTo>
                  <a:lnTo>
                    <a:pt x="171487" y="77730"/>
                  </a:lnTo>
                  <a:lnTo>
                    <a:pt x="176729" y="74679"/>
                  </a:lnTo>
                  <a:lnTo>
                    <a:pt x="181177" y="71692"/>
                  </a:lnTo>
                  <a:lnTo>
                    <a:pt x="185094" y="68749"/>
                  </a:lnTo>
                  <a:lnTo>
                    <a:pt x="188658" y="65834"/>
                  </a:lnTo>
                  <a:lnTo>
                    <a:pt x="191987" y="62938"/>
                  </a:lnTo>
                  <a:lnTo>
                    <a:pt x="198225" y="57181"/>
                  </a:lnTo>
                  <a:lnTo>
                    <a:pt x="200270" y="54312"/>
                  </a:lnTo>
                  <a:lnTo>
                    <a:pt x="202542" y="48584"/>
                  </a:lnTo>
                  <a:lnTo>
                    <a:pt x="203821" y="44555"/>
                  </a:lnTo>
                  <a:lnTo>
                    <a:pt x="204199" y="38811"/>
                  </a:lnTo>
                  <a:lnTo>
                    <a:pt x="203301" y="36350"/>
                  </a:lnTo>
                  <a:lnTo>
                    <a:pt x="199761" y="31076"/>
                  </a:lnTo>
                  <a:lnTo>
                    <a:pt x="197553" y="25557"/>
                  </a:lnTo>
                  <a:lnTo>
                    <a:pt x="196964" y="22752"/>
                  </a:lnTo>
                  <a:lnTo>
                    <a:pt x="193770" y="17095"/>
                  </a:lnTo>
                  <a:lnTo>
                    <a:pt x="191585" y="14253"/>
                  </a:lnTo>
                  <a:lnTo>
                    <a:pt x="188223" y="11406"/>
                  </a:lnTo>
                  <a:lnTo>
                    <a:pt x="184077" y="8555"/>
                  </a:lnTo>
                  <a:lnTo>
                    <a:pt x="179407" y="5702"/>
                  </a:lnTo>
                  <a:lnTo>
                    <a:pt x="175342" y="3800"/>
                  </a:lnTo>
                  <a:lnTo>
                    <a:pt x="171680" y="2533"/>
                  </a:lnTo>
                  <a:lnTo>
                    <a:pt x="168285" y="1687"/>
                  </a:lnTo>
                  <a:lnTo>
                    <a:pt x="161974" y="748"/>
                  </a:lnTo>
                  <a:lnTo>
                    <a:pt x="158957" y="498"/>
                  </a:lnTo>
                  <a:lnTo>
                    <a:pt x="155041" y="331"/>
                  </a:lnTo>
                  <a:lnTo>
                    <a:pt x="141381" y="95"/>
                  </a:lnTo>
                  <a:lnTo>
                    <a:pt x="111333" y="0"/>
                  </a:lnTo>
                  <a:lnTo>
                    <a:pt x="107099" y="952"/>
                  </a:lnTo>
                  <a:lnTo>
                    <a:pt x="103324" y="2538"/>
                  </a:lnTo>
                  <a:lnTo>
                    <a:pt x="99855" y="4549"/>
                  </a:lnTo>
                  <a:lnTo>
                    <a:pt x="96590" y="5889"/>
                  </a:lnTo>
                  <a:lnTo>
                    <a:pt x="90421" y="7378"/>
                  </a:lnTo>
                  <a:lnTo>
                    <a:pt x="84344" y="85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84"/>
            <p:cNvSpPr/>
            <p:nvPr/>
          </p:nvSpPr>
          <p:spPr>
            <a:xfrm>
              <a:off x="5737862" y="3068955"/>
              <a:ext cx="179871" cy="240031"/>
            </a:xfrm>
            <a:custGeom>
              <a:avLst/>
              <a:gdLst/>
              <a:ahLst/>
              <a:cxnLst/>
              <a:rect l="0" t="0" r="0" b="0"/>
              <a:pathLst>
                <a:path w="179871" h="240031">
                  <a:moveTo>
                    <a:pt x="25715" y="0"/>
                  </a:moveTo>
                  <a:lnTo>
                    <a:pt x="25715" y="4551"/>
                  </a:lnTo>
                  <a:lnTo>
                    <a:pt x="24763" y="5891"/>
                  </a:lnTo>
                  <a:lnTo>
                    <a:pt x="23175" y="6785"/>
                  </a:lnTo>
                  <a:lnTo>
                    <a:pt x="21165" y="7380"/>
                  </a:lnTo>
                  <a:lnTo>
                    <a:pt x="19824" y="9683"/>
                  </a:lnTo>
                  <a:lnTo>
                    <a:pt x="18930" y="13122"/>
                  </a:lnTo>
                  <a:lnTo>
                    <a:pt x="18334" y="17321"/>
                  </a:lnTo>
                  <a:lnTo>
                    <a:pt x="17672" y="24525"/>
                  </a:lnTo>
                  <a:lnTo>
                    <a:pt x="17496" y="27780"/>
                  </a:lnTo>
                  <a:lnTo>
                    <a:pt x="16426" y="31855"/>
                  </a:lnTo>
                  <a:lnTo>
                    <a:pt x="14760" y="36476"/>
                  </a:lnTo>
                  <a:lnTo>
                    <a:pt x="12696" y="41462"/>
                  </a:lnTo>
                  <a:lnTo>
                    <a:pt x="11321" y="46692"/>
                  </a:lnTo>
                  <a:lnTo>
                    <a:pt x="10404" y="52082"/>
                  </a:lnTo>
                  <a:lnTo>
                    <a:pt x="9793" y="57581"/>
                  </a:lnTo>
                  <a:lnTo>
                    <a:pt x="8432" y="63152"/>
                  </a:lnTo>
                  <a:lnTo>
                    <a:pt x="6573" y="68772"/>
                  </a:lnTo>
                  <a:lnTo>
                    <a:pt x="4382" y="74423"/>
                  </a:lnTo>
                  <a:lnTo>
                    <a:pt x="2920" y="80095"/>
                  </a:lnTo>
                  <a:lnTo>
                    <a:pt x="1946" y="85782"/>
                  </a:lnTo>
                  <a:lnTo>
                    <a:pt x="1296" y="91478"/>
                  </a:lnTo>
                  <a:lnTo>
                    <a:pt x="864" y="97180"/>
                  </a:lnTo>
                  <a:lnTo>
                    <a:pt x="574" y="102887"/>
                  </a:lnTo>
                  <a:lnTo>
                    <a:pt x="169" y="117479"/>
                  </a:lnTo>
                  <a:lnTo>
                    <a:pt x="13" y="146262"/>
                  </a:lnTo>
                  <a:lnTo>
                    <a:pt x="0" y="164146"/>
                  </a:lnTo>
                  <a:lnTo>
                    <a:pt x="952" y="168485"/>
                  </a:lnTo>
                  <a:lnTo>
                    <a:pt x="2539" y="173283"/>
                  </a:lnTo>
                  <a:lnTo>
                    <a:pt x="4549" y="178387"/>
                  </a:lnTo>
                  <a:lnTo>
                    <a:pt x="5890" y="182742"/>
                  </a:lnTo>
                  <a:lnTo>
                    <a:pt x="7379" y="190121"/>
                  </a:lnTo>
                  <a:lnTo>
                    <a:pt x="10581" y="196575"/>
                  </a:lnTo>
                  <a:lnTo>
                    <a:pt x="15179" y="202619"/>
                  </a:lnTo>
                  <a:lnTo>
                    <a:pt x="20398" y="208480"/>
                  </a:lnTo>
                  <a:lnTo>
                    <a:pt x="25892" y="214260"/>
                  </a:lnTo>
                  <a:lnTo>
                    <a:pt x="37180" y="225732"/>
                  </a:lnTo>
                  <a:lnTo>
                    <a:pt x="40979" y="227640"/>
                  </a:lnTo>
                  <a:lnTo>
                    <a:pt x="45416" y="228913"/>
                  </a:lnTo>
                  <a:lnTo>
                    <a:pt x="50279" y="229761"/>
                  </a:lnTo>
                  <a:lnTo>
                    <a:pt x="54473" y="231279"/>
                  </a:lnTo>
                  <a:lnTo>
                    <a:pt x="58222" y="233243"/>
                  </a:lnTo>
                  <a:lnTo>
                    <a:pt x="61674" y="235505"/>
                  </a:lnTo>
                  <a:lnTo>
                    <a:pt x="64927" y="237013"/>
                  </a:lnTo>
                  <a:lnTo>
                    <a:pt x="68049" y="238019"/>
                  </a:lnTo>
                  <a:lnTo>
                    <a:pt x="71083" y="238689"/>
                  </a:lnTo>
                  <a:lnTo>
                    <a:pt x="75010" y="239136"/>
                  </a:lnTo>
                  <a:lnTo>
                    <a:pt x="79534" y="239434"/>
                  </a:lnTo>
                  <a:lnTo>
                    <a:pt x="88687" y="239765"/>
                  </a:lnTo>
                  <a:lnTo>
                    <a:pt x="95930" y="239912"/>
                  </a:lnTo>
                  <a:lnTo>
                    <a:pt x="100147" y="238998"/>
                  </a:lnTo>
                  <a:lnTo>
                    <a:pt x="104864" y="237437"/>
                  </a:lnTo>
                  <a:lnTo>
                    <a:pt x="109914" y="235444"/>
                  </a:lnTo>
                  <a:lnTo>
                    <a:pt x="114233" y="233162"/>
                  </a:lnTo>
                  <a:lnTo>
                    <a:pt x="118064" y="230689"/>
                  </a:lnTo>
                  <a:lnTo>
                    <a:pt x="121571" y="228087"/>
                  </a:lnTo>
                  <a:lnTo>
                    <a:pt x="125814" y="226353"/>
                  </a:lnTo>
                  <a:lnTo>
                    <a:pt x="130548" y="225197"/>
                  </a:lnTo>
                  <a:lnTo>
                    <a:pt x="135609" y="224426"/>
                  </a:lnTo>
                  <a:lnTo>
                    <a:pt x="139935" y="222960"/>
                  </a:lnTo>
                  <a:lnTo>
                    <a:pt x="143772" y="221030"/>
                  </a:lnTo>
                  <a:lnTo>
                    <a:pt x="147282" y="218791"/>
                  </a:lnTo>
                  <a:lnTo>
                    <a:pt x="150575" y="217298"/>
                  </a:lnTo>
                  <a:lnTo>
                    <a:pt x="153722" y="216302"/>
                  </a:lnTo>
                  <a:lnTo>
                    <a:pt x="156773" y="215639"/>
                  </a:lnTo>
                  <a:lnTo>
                    <a:pt x="159760" y="214244"/>
                  </a:lnTo>
                  <a:lnTo>
                    <a:pt x="162703" y="212362"/>
                  </a:lnTo>
                  <a:lnTo>
                    <a:pt x="165618" y="210154"/>
                  </a:lnTo>
                  <a:lnTo>
                    <a:pt x="168514" y="207731"/>
                  </a:lnTo>
                  <a:lnTo>
                    <a:pt x="171397" y="205162"/>
                  </a:lnTo>
                  <a:lnTo>
                    <a:pt x="174271" y="202497"/>
                  </a:lnTo>
                  <a:lnTo>
                    <a:pt x="176187" y="199768"/>
                  </a:lnTo>
                  <a:lnTo>
                    <a:pt x="178316" y="194195"/>
                  </a:lnTo>
                  <a:lnTo>
                    <a:pt x="179263" y="188544"/>
                  </a:lnTo>
                  <a:lnTo>
                    <a:pt x="179870" y="181705"/>
                  </a:lnTo>
                  <a:lnTo>
                    <a:pt x="177414" y="178230"/>
                  </a:lnTo>
                  <a:lnTo>
                    <a:pt x="175425" y="175970"/>
                  </a:lnTo>
                  <a:lnTo>
                    <a:pt x="174099" y="173511"/>
                  </a:lnTo>
                  <a:lnTo>
                    <a:pt x="172626" y="168238"/>
                  </a:lnTo>
                  <a:lnTo>
                    <a:pt x="171281" y="166451"/>
                  </a:lnTo>
                  <a:lnTo>
                    <a:pt x="169432" y="165260"/>
                  </a:lnTo>
                  <a:lnTo>
                    <a:pt x="167246" y="164466"/>
                  </a:lnTo>
                  <a:lnTo>
                    <a:pt x="163884" y="163936"/>
                  </a:lnTo>
                  <a:lnTo>
                    <a:pt x="159738" y="163583"/>
                  </a:lnTo>
                  <a:lnTo>
                    <a:pt x="151003" y="163191"/>
                  </a:lnTo>
                  <a:lnTo>
                    <a:pt x="143946" y="163016"/>
                  </a:lnTo>
                  <a:lnTo>
                    <a:pt x="139778" y="163923"/>
                  </a:lnTo>
                  <a:lnTo>
                    <a:pt x="135095" y="165479"/>
                  </a:lnTo>
                  <a:lnTo>
                    <a:pt x="130067" y="167469"/>
                  </a:lnTo>
                  <a:lnTo>
                    <a:pt x="116862" y="172220"/>
                  </a:lnTo>
                  <a:lnTo>
                    <a:pt x="109339" y="174821"/>
                  </a:lnTo>
                  <a:lnTo>
                    <a:pt x="103372" y="177507"/>
                  </a:lnTo>
                  <a:lnTo>
                    <a:pt x="98442" y="180250"/>
                  </a:lnTo>
                  <a:lnTo>
                    <a:pt x="94202" y="183032"/>
                  </a:lnTo>
                  <a:lnTo>
                    <a:pt x="89470" y="184886"/>
                  </a:lnTo>
                  <a:lnTo>
                    <a:pt x="84411" y="186122"/>
                  </a:lnTo>
                  <a:lnTo>
                    <a:pt x="79133" y="186947"/>
                  </a:lnTo>
                  <a:lnTo>
                    <a:pt x="74662" y="188448"/>
                  </a:lnTo>
                  <a:lnTo>
                    <a:pt x="70729" y="190402"/>
                  </a:lnTo>
                  <a:lnTo>
                    <a:pt x="67154" y="192657"/>
                  </a:lnTo>
                  <a:lnTo>
                    <a:pt x="62866" y="195113"/>
                  </a:lnTo>
                  <a:lnTo>
                    <a:pt x="53022" y="200382"/>
                  </a:lnTo>
                  <a:lnTo>
                    <a:pt x="48682" y="202167"/>
                  </a:lnTo>
                  <a:lnTo>
                    <a:pt x="44836" y="203358"/>
                  </a:lnTo>
                  <a:lnTo>
                    <a:pt x="41320" y="204152"/>
                  </a:lnTo>
                  <a:lnTo>
                    <a:pt x="38976" y="205634"/>
                  </a:lnTo>
                  <a:lnTo>
                    <a:pt x="37413" y="207574"/>
                  </a:lnTo>
                  <a:lnTo>
                    <a:pt x="34905" y="212981"/>
                  </a:lnTo>
                  <a:lnTo>
                    <a:pt x="34410" y="219941"/>
                  </a:lnTo>
                  <a:lnTo>
                    <a:pt x="34304" y="227048"/>
                  </a:lnTo>
                  <a:lnTo>
                    <a:pt x="34293" y="230150"/>
                  </a:lnTo>
                  <a:lnTo>
                    <a:pt x="38840" y="235621"/>
                  </a:lnTo>
                  <a:lnTo>
                    <a:pt x="41132" y="237090"/>
                  </a:lnTo>
                  <a:lnTo>
                    <a:pt x="43613" y="238070"/>
                  </a:lnTo>
                  <a:lnTo>
                    <a:pt x="51433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85"/>
            <p:cNvSpPr/>
            <p:nvPr/>
          </p:nvSpPr>
          <p:spPr>
            <a:xfrm>
              <a:off x="6200775" y="3180397"/>
              <a:ext cx="137160" cy="8574"/>
            </a:xfrm>
            <a:custGeom>
              <a:avLst/>
              <a:gdLst/>
              <a:ahLst/>
              <a:cxnLst/>
              <a:rect l="0" t="0" r="0" b="0"/>
              <a:pathLst>
                <a:path w="137160" h="8574">
                  <a:moveTo>
                    <a:pt x="0" y="8573"/>
                  </a:moveTo>
                  <a:lnTo>
                    <a:pt x="66197" y="8573"/>
                  </a:lnTo>
                  <a:lnTo>
                    <a:pt x="71753" y="7620"/>
                  </a:lnTo>
                  <a:lnTo>
                    <a:pt x="77363" y="6033"/>
                  </a:lnTo>
                  <a:lnTo>
                    <a:pt x="83008" y="4022"/>
                  </a:lnTo>
                  <a:lnTo>
                    <a:pt x="88676" y="2681"/>
                  </a:lnTo>
                  <a:lnTo>
                    <a:pt x="94360" y="1787"/>
                  </a:lnTo>
                  <a:lnTo>
                    <a:pt x="100054" y="1192"/>
                  </a:lnTo>
                  <a:lnTo>
                    <a:pt x="105755" y="795"/>
                  </a:lnTo>
                  <a:lnTo>
                    <a:pt x="111461" y="529"/>
                  </a:lnTo>
                  <a:lnTo>
                    <a:pt x="125204" y="105"/>
                  </a:lnTo>
                  <a:lnTo>
                    <a:pt x="13715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86"/>
            <p:cNvSpPr/>
            <p:nvPr/>
          </p:nvSpPr>
          <p:spPr>
            <a:xfrm>
              <a:off x="6243637" y="3231832"/>
              <a:ext cx="180023" cy="34291"/>
            </a:xfrm>
            <a:custGeom>
              <a:avLst/>
              <a:gdLst/>
              <a:ahLst/>
              <a:cxnLst/>
              <a:rect l="0" t="0" r="0" b="0"/>
              <a:pathLst>
                <a:path w="180023" h="34291">
                  <a:moveTo>
                    <a:pt x="0" y="34290"/>
                  </a:moveTo>
                  <a:lnTo>
                    <a:pt x="4551" y="34290"/>
                  </a:lnTo>
                  <a:lnTo>
                    <a:pt x="7796" y="33338"/>
                  </a:lnTo>
                  <a:lnTo>
                    <a:pt x="11865" y="31750"/>
                  </a:lnTo>
                  <a:lnTo>
                    <a:pt x="22981" y="26909"/>
                  </a:lnTo>
                  <a:lnTo>
                    <a:pt x="34008" y="21520"/>
                  </a:lnTo>
                  <a:lnTo>
                    <a:pt x="39817" y="20062"/>
                  </a:lnTo>
                  <a:lnTo>
                    <a:pt x="46548" y="19089"/>
                  </a:lnTo>
                  <a:lnTo>
                    <a:pt x="53892" y="18441"/>
                  </a:lnTo>
                  <a:lnTo>
                    <a:pt x="60693" y="17057"/>
                  </a:lnTo>
                  <a:lnTo>
                    <a:pt x="67132" y="15181"/>
                  </a:lnTo>
                  <a:lnTo>
                    <a:pt x="73329" y="12978"/>
                  </a:lnTo>
                  <a:lnTo>
                    <a:pt x="79366" y="11510"/>
                  </a:lnTo>
                  <a:lnTo>
                    <a:pt x="85296" y="10531"/>
                  </a:lnTo>
                  <a:lnTo>
                    <a:pt x="91154" y="9878"/>
                  </a:lnTo>
                  <a:lnTo>
                    <a:pt x="97917" y="9443"/>
                  </a:lnTo>
                  <a:lnTo>
                    <a:pt x="105283" y="9153"/>
                  </a:lnTo>
                  <a:lnTo>
                    <a:pt x="113051" y="8959"/>
                  </a:lnTo>
                  <a:lnTo>
                    <a:pt x="120135" y="7878"/>
                  </a:lnTo>
                  <a:lnTo>
                    <a:pt x="126762" y="6204"/>
                  </a:lnTo>
                  <a:lnTo>
                    <a:pt x="133086" y="4136"/>
                  </a:lnTo>
                  <a:lnTo>
                    <a:pt x="139206" y="2758"/>
                  </a:lnTo>
                  <a:lnTo>
                    <a:pt x="145192" y="1838"/>
                  </a:lnTo>
                  <a:lnTo>
                    <a:pt x="151087" y="1226"/>
                  </a:lnTo>
                  <a:lnTo>
                    <a:pt x="155970" y="817"/>
                  </a:lnTo>
                  <a:lnTo>
                    <a:pt x="160177" y="545"/>
                  </a:lnTo>
                  <a:lnTo>
                    <a:pt x="167392" y="242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87"/>
            <p:cNvSpPr/>
            <p:nvPr/>
          </p:nvSpPr>
          <p:spPr>
            <a:xfrm>
              <a:off x="6629400" y="3137535"/>
              <a:ext cx="51435" cy="145733"/>
            </a:xfrm>
            <a:custGeom>
              <a:avLst/>
              <a:gdLst/>
              <a:ahLst/>
              <a:cxnLst/>
              <a:rect l="0" t="0" r="0" b="0"/>
              <a:pathLst>
                <a:path w="51435" h="145733">
                  <a:moveTo>
                    <a:pt x="0" y="0"/>
                  </a:moveTo>
                  <a:lnTo>
                    <a:pt x="0" y="4551"/>
                  </a:lnTo>
                  <a:lnTo>
                    <a:pt x="952" y="5891"/>
                  </a:lnTo>
                  <a:lnTo>
                    <a:pt x="2540" y="6785"/>
                  </a:lnTo>
                  <a:lnTo>
                    <a:pt x="4550" y="7380"/>
                  </a:lnTo>
                  <a:lnTo>
                    <a:pt x="5891" y="8730"/>
                  </a:lnTo>
                  <a:lnTo>
                    <a:pt x="6784" y="10583"/>
                  </a:lnTo>
                  <a:lnTo>
                    <a:pt x="7380" y="12770"/>
                  </a:lnTo>
                  <a:lnTo>
                    <a:pt x="7778" y="16133"/>
                  </a:lnTo>
                  <a:lnTo>
                    <a:pt x="8042" y="20280"/>
                  </a:lnTo>
                  <a:lnTo>
                    <a:pt x="8219" y="24950"/>
                  </a:lnTo>
                  <a:lnTo>
                    <a:pt x="9290" y="29968"/>
                  </a:lnTo>
                  <a:lnTo>
                    <a:pt x="10955" y="35219"/>
                  </a:lnTo>
                  <a:lnTo>
                    <a:pt x="13018" y="40624"/>
                  </a:lnTo>
                  <a:lnTo>
                    <a:pt x="14394" y="45180"/>
                  </a:lnTo>
                  <a:lnTo>
                    <a:pt x="15311" y="49170"/>
                  </a:lnTo>
                  <a:lnTo>
                    <a:pt x="15923" y="52782"/>
                  </a:lnTo>
                  <a:lnTo>
                    <a:pt x="17282" y="57096"/>
                  </a:lnTo>
                  <a:lnTo>
                    <a:pt x="19141" y="61876"/>
                  </a:lnTo>
                  <a:lnTo>
                    <a:pt x="21333" y="66968"/>
                  </a:lnTo>
                  <a:lnTo>
                    <a:pt x="22794" y="71315"/>
                  </a:lnTo>
                  <a:lnTo>
                    <a:pt x="23769" y="75166"/>
                  </a:lnTo>
                  <a:lnTo>
                    <a:pt x="24418" y="78685"/>
                  </a:lnTo>
                  <a:lnTo>
                    <a:pt x="25804" y="82937"/>
                  </a:lnTo>
                  <a:lnTo>
                    <a:pt x="27680" y="87676"/>
                  </a:lnTo>
                  <a:lnTo>
                    <a:pt x="29883" y="92740"/>
                  </a:lnTo>
                  <a:lnTo>
                    <a:pt x="31352" y="97069"/>
                  </a:lnTo>
                  <a:lnTo>
                    <a:pt x="32331" y="100908"/>
                  </a:lnTo>
                  <a:lnTo>
                    <a:pt x="32984" y="104419"/>
                  </a:lnTo>
                  <a:lnTo>
                    <a:pt x="34372" y="107713"/>
                  </a:lnTo>
                  <a:lnTo>
                    <a:pt x="36249" y="110861"/>
                  </a:lnTo>
                  <a:lnTo>
                    <a:pt x="38454" y="113912"/>
                  </a:lnTo>
                  <a:lnTo>
                    <a:pt x="39923" y="116899"/>
                  </a:lnTo>
                  <a:lnTo>
                    <a:pt x="40903" y="119842"/>
                  </a:lnTo>
                  <a:lnTo>
                    <a:pt x="41556" y="122757"/>
                  </a:lnTo>
                  <a:lnTo>
                    <a:pt x="41992" y="125653"/>
                  </a:lnTo>
                  <a:lnTo>
                    <a:pt x="42281" y="128536"/>
                  </a:lnTo>
                  <a:lnTo>
                    <a:pt x="42475" y="131411"/>
                  </a:lnTo>
                  <a:lnTo>
                    <a:pt x="42604" y="134280"/>
                  </a:lnTo>
                  <a:lnTo>
                    <a:pt x="42747" y="140007"/>
                  </a:lnTo>
                  <a:lnTo>
                    <a:pt x="43738" y="141915"/>
                  </a:lnTo>
                  <a:lnTo>
                    <a:pt x="45351" y="143188"/>
                  </a:lnTo>
                  <a:lnTo>
                    <a:pt x="51434" y="1457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88"/>
            <p:cNvSpPr/>
            <p:nvPr/>
          </p:nvSpPr>
          <p:spPr>
            <a:xfrm>
              <a:off x="6783705" y="3086100"/>
              <a:ext cx="77153" cy="231458"/>
            </a:xfrm>
            <a:custGeom>
              <a:avLst/>
              <a:gdLst/>
              <a:ahLst/>
              <a:cxnLst/>
              <a:rect l="0" t="0" r="0" b="0"/>
              <a:pathLst>
                <a:path w="77153" h="231458">
                  <a:moveTo>
                    <a:pt x="0" y="0"/>
                  </a:moveTo>
                  <a:lnTo>
                    <a:pt x="0" y="20473"/>
                  </a:lnTo>
                  <a:lnTo>
                    <a:pt x="952" y="24126"/>
                  </a:lnTo>
                  <a:lnTo>
                    <a:pt x="2540" y="28466"/>
                  </a:lnTo>
                  <a:lnTo>
                    <a:pt x="4551" y="33265"/>
                  </a:lnTo>
                  <a:lnTo>
                    <a:pt x="5891" y="37417"/>
                  </a:lnTo>
                  <a:lnTo>
                    <a:pt x="7381" y="44569"/>
                  </a:lnTo>
                  <a:lnTo>
                    <a:pt x="7778" y="48763"/>
                  </a:lnTo>
                  <a:lnTo>
                    <a:pt x="8043" y="53463"/>
                  </a:lnTo>
                  <a:lnTo>
                    <a:pt x="8219" y="58502"/>
                  </a:lnTo>
                  <a:lnTo>
                    <a:pt x="9289" y="62814"/>
                  </a:lnTo>
                  <a:lnTo>
                    <a:pt x="10955" y="66641"/>
                  </a:lnTo>
                  <a:lnTo>
                    <a:pt x="13018" y="70144"/>
                  </a:lnTo>
                  <a:lnTo>
                    <a:pt x="14394" y="74385"/>
                  </a:lnTo>
                  <a:lnTo>
                    <a:pt x="15311" y="79118"/>
                  </a:lnTo>
                  <a:lnTo>
                    <a:pt x="15922" y="84178"/>
                  </a:lnTo>
                  <a:lnTo>
                    <a:pt x="16329" y="88503"/>
                  </a:lnTo>
                  <a:lnTo>
                    <a:pt x="16601" y="92339"/>
                  </a:lnTo>
                  <a:lnTo>
                    <a:pt x="16783" y="95849"/>
                  </a:lnTo>
                  <a:lnTo>
                    <a:pt x="17855" y="100095"/>
                  </a:lnTo>
                  <a:lnTo>
                    <a:pt x="19523" y="104830"/>
                  </a:lnTo>
                  <a:lnTo>
                    <a:pt x="21588" y="109891"/>
                  </a:lnTo>
                  <a:lnTo>
                    <a:pt x="22964" y="115171"/>
                  </a:lnTo>
                  <a:lnTo>
                    <a:pt x="23882" y="120595"/>
                  </a:lnTo>
                  <a:lnTo>
                    <a:pt x="24494" y="126117"/>
                  </a:lnTo>
                  <a:lnTo>
                    <a:pt x="25854" y="131703"/>
                  </a:lnTo>
                  <a:lnTo>
                    <a:pt x="27713" y="137332"/>
                  </a:lnTo>
                  <a:lnTo>
                    <a:pt x="29906" y="142989"/>
                  </a:lnTo>
                  <a:lnTo>
                    <a:pt x="32319" y="147714"/>
                  </a:lnTo>
                  <a:lnTo>
                    <a:pt x="34881" y="151816"/>
                  </a:lnTo>
                  <a:lnTo>
                    <a:pt x="37542" y="155503"/>
                  </a:lnTo>
                  <a:lnTo>
                    <a:pt x="40267" y="159866"/>
                  </a:lnTo>
                  <a:lnTo>
                    <a:pt x="43037" y="164680"/>
                  </a:lnTo>
                  <a:lnTo>
                    <a:pt x="45837" y="169794"/>
                  </a:lnTo>
                  <a:lnTo>
                    <a:pt x="48655" y="174156"/>
                  </a:lnTo>
                  <a:lnTo>
                    <a:pt x="51487" y="178016"/>
                  </a:lnTo>
                  <a:lnTo>
                    <a:pt x="54327" y="181542"/>
                  </a:lnTo>
                  <a:lnTo>
                    <a:pt x="56220" y="184846"/>
                  </a:lnTo>
                  <a:lnTo>
                    <a:pt x="59837" y="194998"/>
                  </a:lnTo>
                  <a:lnTo>
                    <a:pt x="61799" y="199531"/>
                  </a:lnTo>
                  <a:lnTo>
                    <a:pt x="64059" y="204458"/>
                  </a:lnTo>
                  <a:lnTo>
                    <a:pt x="65566" y="208695"/>
                  </a:lnTo>
                  <a:lnTo>
                    <a:pt x="66570" y="212473"/>
                  </a:lnTo>
                  <a:lnTo>
                    <a:pt x="67240" y="215943"/>
                  </a:lnTo>
                  <a:lnTo>
                    <a:pt x="68639" y="218257"/>
                  </a:lnTo>
                  <a:lnTo>
                    <a:pt x="70524" y="219800"/>
                  </a:lnTo>
                  <a:lnTo>
                    <a:pt x="72733" y="220828"/>
                  </a:lnTo>
                  <a:lnTo>
                    <a:pt x="74206" y="222466"/>
                  </a:lnTo>
                  <a:lnTo>
                    <a:pt x="75188" y="224511"/>
                  </a:lnTo>
                  <a:lnTo>
                    <a:pt x="77152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89"/>
            <p:cNvSpPr/>
            <p:nvPr/>
          </p:nvSpPr>
          <p:spPr>
            <a:xfrm>
              <a:off x="6543675" y="3343275"/>
              <a:ext cx="497206" cy="51436"/>
            </a:xfrm>
            <a:custGeom>
              <a:avLst/>
              <a:gdLst/>
              <a:ahLst/>
              <a:cxnLst/>
              <a:rect l="0" t="0" r="0" b="0"/>
              <a:pathLst>
                <a:path w="497206" h="51436">
                  <a:moveTo>
                    <a:pt x="0" y="51435"/>
                  </a:moveTo>
                  <a:lnTo>
                    <a:pt x="33418" y="51435"/>
                  </a:lnTo>
                  <a:lnTo>
                    <a:pt x="38471" y="50482"/>
                  </a:lnTo>
                  <a:lnTo>
                    <a:pt x="43745" y="48895"/>
                  </a:lnTo>
                  <a:lnTo>
                    <a:pt x="49165" y="46884"/>
                  </a:lnTo>
                  <a:lnTo>
                    <a:pt x="54685" y="45543"/>
                  </a:lnTo>
                  <a:lnTo>
                    <a:pt x="65896" y="44054"/>
                  </a:lnTo>
                  <a:lnTo>
                    <a:pt x="79770" y="43391"/>
                  </a:lnTo>
                  <a:lnTo>
                    <a:pt x="87469" y="43215"/>
                  </a:lnTo>
                  <a:lnTo>
                    <a:pt x="95460" y="42145"/>
                  </a:lnTo>
                  <a:lnTo>
                    <a:pt x="103645" y="40479"/>
                  </a:lnTo>
                  <a:lnTo>
                    <a:pt x="111959" y="38416"/>
                  </a:lnTo>
                  <a:lnTo>
                    <a:pt x="119407" y="37040"/>
                  </a:lnTo>
                  <a:lnTo>
                    <a:pt x="132762" y="35512"/>
                  </a:lnTo>
                  <a:lnTo>
                    <a:pt x="139943" y="34152"/>
                  </a:lnTo>
                  <a:lnTo>
                    <a:pt x="147588" y="32293"/>
                  </a:lnTo>
                  <a:lnTo>
                    <a:pt x="155542" y="30101"/>
                  </a:lnTo>
                  <a:lnTo>
                    <a:pt x="164655" y="28640"/>
                  </a:lnTo>
                  <a:lnTo>
                    <a:pt x="174540" y="27666"/>
                  </a:lnTo>
                  <a:lnTo>
                    <a:pt x="184940" y="27016"/>
                  </a:lnTo>
                  <a:lnTo>
                    <a:pt x="195683" y="25630"/>
                  </a:lnTo>
                  <a:lnTo>
                    <a:pt x="206655" y="23755"/>
                  </a:lnTo>
                  <a:lnTo>
                    <a:pt x="217780" y="21551"/>
                  </a:lnTo>
                  <a:lnTo>
                    <a:pt x="228054" y="20082"/>
                  </a:lnTo>
                  <a:lnTo>
                    <a:pt x="237761" y="19103"/>
                  </a:lnTo>
                  <a:lnTo>
                    <a:pt x="247089" y="18450"/>
                  </a:lnTo>
                  <a:lnTo>
                    <a:pt x="257119" y="18015"/>
                  </a:lnTo>
                  <a:lnTo>
                    <a:pt x="278422" y="17531"/>
                  </a:lnTo>
                  <a:lnTo>
                    <a:pt x="289437" y="16450"/>
                  </a:lnTo>
                  <a:lnTo>
                    <a:pt x="300590" y="14777"/>
                  </a:lnTo>
                  <a:lnTo>
                    <a:pt x="311836" y="12708"/>
                  </a:lnTo>
                  <a:lnTo>
                    <a:pt x="322191" y="11330"/>
                  </a:lnTo>
                  <a:lnTo>
                    <a:pt x="331951" y="10410"/>
                  </a:lnTo>
                  <a:lnTo>
                    <a:pt x="341316" y="9798"/>
                  </a:lnTo>
                  <a:lnTo>
                    <a:pt x="350416" y="9389"/>
                  </a:lnTo>
                  <a:lnTo>
                    <a:pt x="368148" y="8935"/>
                  </a:lnTo>
                  <a:lnTo>
                    <a:pt x="459552" y="8575"/>
                  </a:lnTo>
                  <a:lnTo>
                    <a:pt x="464483" y="7622"/>
                  </a:lnTo>
                  <a:lnTo>
                    <a:pt x="468722" y="6033"/>
                  </a:lnTo>
                  <a:lnTo>
                    <a:pt x="472502" y="4022"/>
                  </a:lnTo>
                  <a:lnTo>
                    <a:pt x="475974" y="2682"/>
                  </a:lnTo>
                  <a:lnTo>
                    <a:pt x="482371" y="1191"/>
                  </a:lnTo>
                  <a:lnTo>
                    <a:pt x="49720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90"/>
            <p:cNvSpPr/>
            <p:nvPr/>
          </p:nvSpPr>
          <p:spPr>
            <a:xfrm>
              <a:off x="6689407" y="3454717"/>
              <a:ext cx="274321" cy="154306"/>
            </a:xfrm>
            <a:custGeom>
              <a:avLst/>
              <a:gdLst/>
              <a:ahLst/>
              <a:cxnLst/>
              <a:rect l="0" t="0" r="0" b="0"/>
              <a:pathLst>
                <a:path w="274321" h="154306">
                  <a:moveTo>
                    <a:pt x="0" y="0"/>
                  </a:moveTo>
                  <a:lnTo>
                    <a:pt x="4551" y="0"/>
                  </a:lnTo>
                  <a:lnTo>
                    <a:pt x="6843" y="953"/>
                  </a:lnTo>
                  <a:lnTo>
                    <a:pt x="11932" y="4551"/>
                  </a:lnTo>
                  <a:lnTo>
                    <a:pt x="17368" y="9325"/>
                  </a:lnTo>
                  <a:lnTo>
                    <a:pt x="20151" y="11932"/>
                  </a:lnTo>
                  <a:lnTo>
                    <a:pt x="22959" y="13670"/>
                  </a:lnTo>
                  <a:lnTo>
                    <a:pt x="31462" y="17068"/>
                  </a:lnTo>
                  <a:lnTo>
                    <a:pt x="37160" y="21238"/>
                  </a:lnTo>
                  <a:lnTo>
                    <a:pt x="40966" y="23684"/>
                  </a:lnTo>
                  <a:lnTo>
                    <a:pt x="45409" y="26267"/>
                  </a:lnTo>
                  <a:lnTo>
                    <a:pt x="55424" y="31677"/>
                  </a:lnTo>
                  <a:lnTo>
                    <a:pt x="83017" y="45752"/>
                  </a:lnTo>
                  <a:lnTo>
                    <a:pt x="88682" y="47647"/>
                  </a:lnTo>
                  <a:lnTo>
                    <a:pt x="94364" y="48909"/>
                  </a:lnTo>
                  <a:lnTo>
                    <a:pt x="100057" y="49751"/>
                  </a:lnTo>
                  <a:lnTo>
                    <a:pt x="105757" y="52218"/>
                  </a:lnTo>
                  <a:lnTo>
                    <a:pt x="111463" y="55767"/>
                  </a:lnTo>
                  <a:lnTo>
                    <a:pt x="117171" y="60038"/>
                  </a:lnTo>
                  <a:lnTo>
                    <a:pt x="122881" y="63838"/>
                  </a:lnTo>
                  <a:lnTo>
                    <a:pt x="128593" y="67324"/>
                  </a:lnTo>
                  <a:lnTo>
                    <a:pt x="134306" y="70600"/>
                  </a:lnTo>
                  <a:lnTo>
                    <a:pt x="139068" y="73737"/>
                  </a:lnTo>
                  <a:lnTo>
                    <a:pt x="143194" y="76780"/>
                  </a:lnTo>
                  <a:lnTo>
                    <a:pt x="146898" y="79762"/>
                  </a:lnTo>
                  <a:lnTo>
                    <a:pt x="151272" y="82702"/>
                  </a:lnTo>
                  <a:lnTo>
                    <a:pt x="156093" y="85615"/>
                  </a:lnTo>
                  <a:lnTo>
                    <a:pt x="161212" y="88509"/>
                  </a:lnTo>
                  <a:lnTo>
                    <a:pt x="171980" y="94265"/>
                  </a:lnTo>
                  <a:lnTo>
                    <a:pt x="177518" y="97134"/>
                  </a:lnTo>
                  <a:lnTo>
                    <a:pt x="182163" y="99998"/>
                  </a:lnTo>
                  <a:lnTo>
                    <a:pt x="186212" y="102860"/>
                  </a:lnTo>
                  <a:lnTo>
                    <a:pt x="189864" y="105721"/>
                  </a:lnTo>
                  <a:lnTo>
                    <a:pt x="194203" y="108581"/>
                  </a:lnTo>
                  <a:lnTo>
                    <a:pt x="199001" y="111440"/>
                  </a:lnTo>
                  <a:lnTo>
                    <a:pt x="204105" y="114298"/>
                  </a:lnTo>
                  <a:lnTo>
                    <a:pt x="212316" y="117474"/>
                  </a:lnTo>
                  <a:lnTo>
                    <a:pt x="220093" y="119838"/>
                  </a:lnTo>
                  <a:lnTo>
                    <a:pt x="224833" y="121803"/>
                  </a:lnTo>
                  <a:lnTo>
                    <a:pt x="229900" y="124064"/>
                  </a:lnTo>
                  <a:lnTo>
                    <a:pt x="234229" y="126524"/>
                  </a:lnTo>
                  <a:lnTo>
                    <a:pt x="238067" y="129117"/>
                  </a:lnTo>
                  <a:lnTo>
                    <a:pt x="241580" y="131798"/>
                  </a:lnTo>
                  <a:lnTo>
                    <a:pt x="248021" y="134777"/>
                  </a:lnTo>
                  <a:lnTo>
                    <a:pt x="251073" y="135571"/>
                  </a:lnTo>
                  <a:lnTo>
                    <a:pt x="257003" y="138994"/>
                  </a:lnTo>
                  <a:lnTo>
                    <a:pt x="264020" y="144402"/>
                  </a:lnTo>
                  <a:lnTo>
                    <a:pt x="267521" y="145141"/>
                  </a:lnTo>
                  <a:lnTo>
                    <a:pt x="269787" y="145338"/>
                  </a:lnTo>
                  <a:lnTo>
                    <a:pt x="271298" y="146422"/>
                  </a:lnTo>
                  <a:lnTo>
                    <a:pt x="272306" y="148097"/>
                  </a:lnTo>
                  <a:lnTo>
                    <a:pt x="274320" y="1543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91"/>
            <p:cNvSpPr/>
            <p:nvPr/>
          </p:nvSpPr>
          <p:spPr>
            <a:xfrm>
              <a:off x="6715125" y="3446145"/>
              <a:ext cx="197168" cy="162878"/>
            </a:xfrm>
            <a:custGeom>
              <a:avLst/>
              <a:gdLst/>
              <a:ahLst/>
              <a:cxnLst/>
              <a:rect l="0" t="0" r="0" b="0"/>
              <a:pathLst>
                <a:path w="197168" h="162878">
                  <a:moveTo>
                    <a:pt x="197167" y="0"/>
                  </a:moveTo>
                  <a:lnTo>
                    <a:pt x="184398" y="0"/>
                  </a:lnTo>
                  <a:lnTo>
                    <a:pt x="182939" y="952"/>
                  </a:lnTo>
                  <a:lnTo>
                    <a:pt x="181967" y="2540"/>
                  </a:lnTo>
                  <a:lnTo>
                    <a:pt x="181318" y="4550"/>
                  </a:lnTo>
                  <a:lnTo>
                    <a:pt x="178058" y="9325"/>
                  </a:lnTo>
                  <a:lnTo>
                    <a:pt x="175855" y="11931"/>
                  </a:lnTo>
                  <a:lnTo>
                    <a:pt x="173434" y="14622"/>
                  </a:lnTo>
                  <a:lnTo>
                    <a:pt x="168204" y="20151"/>
                  </a:lnTo>
                  <a:lnTo>
                    <a:pt x="88569" y="100026"/>
                  </a:lnTo>
                  <a:lnTo>
                    <a:pt x="82858" y="104783"/>
                  </a:lnTo>
                  <a:lnTo>
                    <a:pt x="77146" y="108908"/>
                  </a:lnTo>
                  <a:lnTo>
                    <a:pt x="71433" y="112610"/>
                  </a:lnTo>
                  <a:lnTo>
                    <a:pt x="65720" y="116983"/>
                  </a:lnTo>
                  <a:lnTo>
                    <a:pt x="60005" y="121804"/>
                  </a:lnTo>
                  <a:lnTo>
                    <a:pt x="49529" y="131287"/>
                  </a:lnTo>
                  <a:lnTo>
                    <a:pt x="41697" y="138677"/>
                  </a:lnTo>
                  <a:lnTo>
                    <a:pt x="37323" y="141981"/>
                  </a:lnTo>
                  <a:lnTo>
                    <a:pt x="32502" y="145136"/>
                  </a:lnTo>
                  <a:lnTo>
                    <a:pt x="27383" y="148192"/>
                  </a:lnTo>
                  <a:lnTo>
                    <a:pt x="23017" y="151183"/>
                  </a:lnTo>
                  <a:lnTo>
                    <a:pt x="19155" y="154128"/>
                  </a:lnTo>
                  <a:lnTo>
                    <a:pt x="15628" y="157044"/>
                  </a:lnTo>
                  <a:lnTo>
                    <a:pt x="12323" y="158989"/>
                  </a:lnTo>
                  <a:lnTo>
                    <a:pt x="9168" y="160285"/>
                  </a:lnTo>
                  <a:lnTo>
                    <a:pt x="0" y="1628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92"/>
            <p:cNvSpPr/>
            <p:nvPr/>
          </p:nvSpPr>
          <p:spPr>
            <a:xfrm>
              <a:off x="7152322" y="3308985"/>
              <a:ext cx="82023" cy="59612"/>
            </a:xfrm>
            <a:custGeom>
              <a:avLst/>
              <a:gdLst/>
              <a:ahLst/>
              <a:cxnLst/>
              <a:rect l="0" t="0" r="0" b="0"/>
              <a:pathLst>
                <a:path w="82023" h="59612">
                  <a:moveTo>
                    <a:pt x="68580" y="0"/>
                  </a:moveTo>
                  <a:lnTo>
                    <a:pt x="75961" y="7380"/>
                  </a:lnTo>
                  <a:lnTo>
                    <a:pt x="76358" y="8730"/>
                  </a:lnTo>
                  <a:lnTo>
                    <a:pt x="76623" y="10582"/>
                  </a:lnTo>
                  <a:lnTo>
                    <a:pt x="76800" y="12770"/>
                  </a:lnTo>
                  <a:lnTo>
                    <a:pt x="77870" y="15181"/>
                  </a:lnTo>
                  <a:lnTo>
                    <a:pt x="79536" y="17740"/>
                  </a:lnTo>
                  <a:lnTo>
                    <a:pt x="81599" y="20399"/>
                  </a:lnTo>
                  <a:lnTo>
                    <a:pt x="82022" y="22172"/>
                  </a:lnTo>
                  <a:lnTo>
                    <a:pt x="81351" y="23354"/>
                  </a:lnTo>
                  <a:lnTo>
                    <a:pt x="79952" y="24142"/>
                  </a:lnTo>
                  <a:lnTo>
                    <a:pt x="79019" y="25619"/>
                  </a:lnTo>
                  <a:lnTo>
                    <a:pt x="78397" y="27557"/>
                  </a:lnTo>
                  <a:lnTo>
                    <a:pt x="77983" y="29801"/>
                  </a:lnTo>
                  <a:lnTo>
                    <a:pt x="76753" y="32250"/>
                  </a:lnTo>
                  <a:lnTo>
                    <a:pt x="74981" y="34835"/>
                  </a:lnTo>
                  <a:lnTo>
                    <a:pt x="72848" y="37511"/>
                  </a:lnTo>
                  <a:lnTo>
                    <a:pt x="70472" y="40247"/>
                  </a:lnTo>
                  <a:lnTo>
                    <a:pt x="67937" y="43024"/>
                  </a:lnTo>
                  <a:lnTo>
                    <a:pt x="65294" y="45828"/>
                  </a:lnTo>
                  <a:lnTo>
                    <a:pt x="62579" y="47696"/>
                  </a:lnTo>
                  <a:lnTo>
                    <a:pt x="59817" y="48942"/>
                  </a:lnTo>
                  <a:lnTo>
                    <a:pt x="57023" y="49773"/>
                  </a:lnTo>
                  <a:lnTo>
                    <a:pt x="53256" y="51280"/>
                  </a:lnTo>
                  <a:lnTo>
                    <a:pt x="48839" y="53236"/>
                  </a:lnTo>
                  <a:lnTo>
                    <a:pt x="43989" y="55493"/>
                  </a:lnTo>
                  <a:lnTo>
                    <a:pt x="39804" y="56998"/>
                  </a:lnTo>
                  <a:lnTo>
                    <a:pt x="36061" y="58001"/>
                  </a:lnTo>
                  <a:lnTo>
                    <a:pt x="32613" y="58670"/>
                  </a:lnTo>
                  <a:lnTo>
                    <a:pt x="29362" y="59116"/>
                  </a:lnTo>
                  <a:lnTo>
                    <a:pt x="26242" y="59413"/>
                  </a:lnTo>
                  <a:lnTo>
                    <a:pt x="23210" y="59611"/>
                  </a:lnTo>
                  <a:lnTo>
                    <a:pt x="20236" y="58790"/>
                  </a:lnTo>
                  <a:lnTo>
                    <a:pt x="17300" y="57291"/>
                  </a:lnTo>
                  <a:lnTo>
                    <a:pt x="14391" y="55339"/>
                  </a:lnTo>
                  <a:lnTo>
                    <a:pt x="11499" y="53085"/>
                  </a:lnTo>
                  <a:lnTo>
                    <a:pt x="8619" y="50630"/>
                  </a:lnTo>
                  <a:lnTo>
                    <a:pt x="505" y="43317"/>
                  </a:lnTo>
                  <a:lnTo>
                    <a:pt x="336" y="42213"/>
                  </a:lnTo>
                  <a:lnTo>
                    <a:pt x="225" y="40524"/>
                  </a:lnTo>
                  <a:lnTo>
                    <a:pt x="149" y="38446"/>
                  </a:lnTo>
                  <a:lnTo>
                    <a:pt x="44" y="30970"/>
                  </a:lnTo>
                  <a:lnTo>
                    <a:pt x="982" y="29219"/>
                  </a:lnTo>
                  <a:lnTo>
                    <a:pt x="2559" y="28052"/>
                  </a:lnTo>
                  <a:lnTo>
                    <a:pt x="4564" y="27274"/>
                  </a:lnTo>
                  <a:lnTo>
                    <a:pt x="6853" y="25802"/>
                  </a:lnTo>
                  <a:lnTo>
                    <a:pt x="9331" y="23869"/>
                  </a:lnTo>
                  <a:lnTo>
                    <a:pt x="11936" y="21627"/>
                  </a:lnTo>
                  <a:lnTo>
                    <a:pt x="14625" y="19181"/>
                  </a:lnTo>
                  <a:lnTo>
                    <a:pt x="20153" y="13922"/>
                  </a:lnTo>
                  <a:lnTo>
                    <a:pt x="22960" y="12139"/>
                  </a:lnTo>
                  <a:lnTo>
                    <a:pt x="25784" y="10950"/>
                  </a:lnTo>
                  <a:lnTo>
                    <a:pt x="28620" y="10157"/>
                  </a:lnTo>
                  <a:lnTo>
                    <a:pt x="31462" y="9629"/>
                  </a:lnTo>
                  <a:lnTo>
                    <a:pt x="34310" y="9277"/>
                  </a:lnTo>
                  <a:lnTo>
                    <a:pt x="37160" y="9042"/>
                  </a:lnTo>
                  <a:lnTo>
                    <a:pt x="40014" y="8885"/>
                  </a:lnTo>
                  <a:lnTo>
                    <a:pt x="45724" y="8711"/>
                  </a:lnTo>
                  <a:lnTo>
                    <a:pt x="48581" y="9617"/>
                  </a:lnTo>
                  <a:lnTo>
                    <a:pt x="51436" y="11174"/>
                  </a:lnTo>
                  <a:lnTo>
                    <a:pt x="54294" y="13164"/>
                  </a:lnTo>
                  <a:lnTo>
                    <a:pt x="56199" y="15444"/>
                  </a:lnTo>
                  <a:lnTo>
                    <a:pt x="57468" y="17916"/>
                  </a:lnTo>
                  <a:lnTo>
                    <a:pt x="59506" y="24176"/>
                  </a:lnTo>
                  <a:lnTo>
                    <a:pt x="59673" y="25642"/>
                  </a:lnTo>
                  <a:lnTo>
                    <a:pt x="59785" y="27572"/>
                  </a:lnTo>
                  <a:lnTo>
                    <a:pt x="59964" y="32963"/>
                  </a:lnTo>
                  <a:lnTo>
                    <a:pt x="59026" y="34358"/>
                  </a:lnTo>
                  <a:lnTo>
                    <a:pt x="57448" y="36240"/>
                  </a:lnTo>
                  <a:lnTo>
                    <a:pt x="52623" y="41554"/>
                  </a:lnTo>
                  <a:lnTo>
                    <a:pt x="50322" y="42942"/>
                  </a:lnTo>
                  <a:lnTo>
                    <a:pt x="46883" y="44821"/>
                  </a:lnTo>
                  <a:lnTo>
                    <a:pt x="36777" y="50128"/>
                  </a:lnTo>
                  <a:lnTo>
                    <a:pt x="34996" y="50564"/>
                  </a:lnTo>
                  <a:lnTo>
                    <a:pt x="32856" y="50854"/>
                  </a:lnTo>
                  <a:lnTo>
                    <a:pt x="30476" y="51047"/>
                  </a:lnTo>
                  <a:lnTo>
                    <a:pt x="27938" y="50224"/>
                  </a:lnTo>
                  <a:lnTo>
                    <a:pt x="25293" y="48723"/>
                  </a:lnTo>
                  <a:lnTo>
                    <a:pt x="22577" y="46769"/>
                  </a:lnTo>
                  <a:lnTo>
                    <a:pt x="19813" y="45467"/>
                  </a:lnTo>
                  <a:lnTo>
                    <a:pt x="17020" y="44599"/>
                  </a:lnTo>
                  <a:lnTo>
                    <a:pt x="10241" y="43205"/>
                  </a:lnTo>
                  <a:lnTo>
                    <a:pt x="8733" y="43091"/>
                  </a:lnTo>
                  <a:lnTo>
                    <a:pt x="6774" y="43015"/>
                  </a:lnTo>
                  <a:lnTo>
                    <a:pt x="1339" y="42892"/>
                  </a:lnTo>
                  <a:lnTo>
                    <a:pt x="892" y="41930"/>
                  </a:lnTo>
                  <a:lnTo>
                    <a:pt x="595" y="40335"/>
                  </a:lnTo>
                  <a:lnTo>
                    <a:pt x="0" y="342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2" name="SMARTPenAnnotation93"/>
            <p:cNvSpPr/>
            <p:nvPr/>
          </p:nvSpPr>
          <p:spPr>
            <a:xfrm>
              <a:off x="7358062" y="3214687"/>
              <a:ext cx="214314" cy="171451"/>
            </a:xfrm>
            <a:custGeom>
              <a:avLst/>
              <a:gdLst/>
              <a:ahLst/>
              <a:cxnLst/>
              <a:rect l="0" t="0" r="0" b="0"/>
              <a:pathLst>
                <a:path w="214314" h="171451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9326" y="10583"/>
                  </a:lnTo>
                  <a:lnTo>
                    <a:pt x="14622" y="15181"/>
                  </a:lnTo>
                  <a:lnTo>
                    <a:pt x="20151" y="20400"/>
                  </a:lnTo>
                  <a:lnTo>
                    <a:pt x="22959" y="24077"/>
                  </a:lnTo>
                  <a:lnTo>
                    <a:pt x="25784" y="28434"/>
                  </a:lnTo>
                  <a:lnTo>
                    <a:pt x="28619" y="33244"/>
                  </a:lnTo>
                  <a:lnTo>
                    <a:pt x="32414" y="37402"/>
                  </a:lnTo>
                  <a:lnTo>
                    <a:pt x="36850" y="41128"/>
                  </a:lnTo>
                  <a:lnTo>
                    <a:pt x="41711" y="44563"/>
                  </a:lnTo>
                  <a:lnTo>
                    <a:pt x="45905" y="47806"/>
                  </a:lnTo>
                  <a:lnTo>
                    <a:pt x="49654" y="50921"/>
                  </a:lnTo>
                  <a:lnTo>
                    <a:pt x="53105" y="53950"/>
                  </a:lnTo>
                  <a:lnTo>
                    <a:pt x="57310" y="57874"/>
                  </a:lnTo>
                  <a:lnTo>
                    <a:pt x="75209" y="75320"/>
                  </a:lnTo>
                  <a:lnTo>
                    <a:pt x="78714" y="78789"/>
                  </a:lnTo>
                  <a:lnTo>
                    <a:pt x="83908" y="83006"/>
                  </a:lnTo>
                  <a:lnTo>
                    <a:pt x="90229" y="87722"/>
                  </a:lnTo>
                  <a:lnTo>
                    <a:pt x="97300" y="92771"/>
                  </a:lnTo>
                  <a:lnTo>
                    <a:pt x="103919" y="97090"/>
                  </a:lnTo>
                  <a:lnTo>
                    <a:pt x="110237" y="100922"/>
                  </a:lnTo>
                  <a:lnTo>
                    <a:pt x="116354" y="104429"/>
                  </a:lnTo>
                  <a:lnTo>
                    <a:pt x="121384" y="107719"/>
                  </a:lnTo>
                  <a:lnTo>
                    <a:pt x="125691" y="110865"/>
                  </a:lnTo>
                  <a:lnTo>
                    <a:pt x="129514" y="113915"/>
                  </a:lnTo>
                  <a:lnTo>
                    <a:pt x="133967" y="116901"/>
                  </a:lnTo>
                  <a:lnTo>
                    <a:pt x="138842" y="119844"/>
                  </a:lnTo>
                  <a:lnTo>
                    <a:pt x="143997" y="122758"/>
                  </a:lnTo>
                  <a:lnTo>
                    <a:pt x="148386" y="125654"/>
                  </a:lnTo>
                  <a:lnTo>
                    <a:pt x="152264" y="128537"/>
                  </a:lnTo>
                  <a:lnTo>
                    <a:pt x="155801" y="131411"/>
                  </a:lnTo>
                  <a:lnTo>
                    <a:pt x="159113" y="134280"/>
                  </a:lnTo>
                  <a:lnTo>
                    <a:pt x="162273" y="137145"/>
                  </a:lnTo>
                  <a:lnTo>
                    <a:pt x="165332" y="140008"/>
                  </a:lnTo>
                  <a:lnTo>
                    <a:pt x="169276" y="141916"/>
                  </a:lnTo>
                  <a:lnTo>
                    <a:pt x="173811" y="143188"/>
                  </a:lnTo>
                  <a:lnTo>
                    <a:pt x="178739" y="144036"/>
                  </a:lnTo>
                  <a:lnTo>
                    <a:pt x="182976" y="145554"/>
                  </a:lnTo>
                  <a:lnTo>
                    <a:pt x="186754" y="147519"/>
                  </a:lnTo>
                  <a:lnTo>
                    <a:pt x="190226" y="149781"/>
                  </a:lnTo>
                  <a:lnTo>
                    <a:pt x="196622" y="154834"/>
                  </a:lnTo>
                  <a:lnTo>
                    <a:pt x="199661" y="157516"/>
                  </a:lnTo>
                  <a:lnTo>
                    <a:pt x="202640" y="159303"/>
                  </a:lnTo>
                  <a:lnTo>
                    <a:pt x="208490" y="161289"/>
                  </a:lnTo>
                  <a:lnTo>
                    <a:pt x="210431" y="162771"/>
                  </a:lnTo>
                  <a:lnTo>
                    <a:pt x="211724" y="164712"/>
                  </a:lnTo>
                  <a:lnTo>
                    <a:pt x="214313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3" name="SMARTPenAnnotation94"/>
            <p:cNvSpPr/>
            <p:nvPr/>
          </p:nvSpPr>
          <p:spPr>
            <a:xfrm>
              <a:off x="7354330" y="3197542"/>
              <a:ext cx="175183" cy="231459"/>
            </a:xfrm>
            <a:custGeom>
              <a:avLst/>
              <a:gdLst/>
              <a:ahLst/>
              <a:cxnLst/>
              <a:rect l="0" t="0" r="0" b="0"/>
              <a:pathLst>
                <a:path w="175183" h="231459">
                  <a:moveTo>
                    <a:pt x="175182" y="0"/>
                  </a:moveTo>
                  <a:lnTo>
                    <a:pt x="175182" y="4551"/>
                  </a:lnTo>
                  <a:lnTo>
                    <a:pt x="174230" y="5892"/>
                  </a:lnTo>
                  <a:lnTo>
                    <a:pt x="172643" y="6785"/>
                  </a:lnTo>
                  <a:lnTo>
                    <a:pt x="170631" y="7381"/>
                  </a:lnTo>
                  <a:lnTo>
                    <a:pt x="169291" y="8731"/>
                  </a:lnTo>
                  <a:lnTo>
                    <a:pt x="168397" y="10583"/>
                  </a:lnTo>
                  <a:lnTo>
                    <a:pt x="167801" y="12770"/>
                  </a:lnTo>
                  <a:lnTo>
                    <a:pt x="164599" y="17741"/>
                  </a:lnTo>
                  <a:lnTo>
                    <a:pt x="160002" y="23125"/>
                  </a:lnTo>
                  <a:lnTo>
                    <a:pt x="154782" y="28693"/>
                  </a:lnTo>
                  <a:lnTo>
                    <a:pt x="126068" y="57662"/>
                  </a:lnTo>
                  <a:lnTo>
                    <a:pt x="120532" y="64159"/>
                  </a:lnTo>
                  <a:lnTo>
                    <a:pt x="114937" y="71348"/>
                  </a:lnTo>
                  <a:lnTo>
                    <a:pt x="109301" y="78998"/>
                  </a:lnTo>
                  <a:lnTo>
                    <a:pt x="97959" y="95118"/>
                  </a:lnTo>
                  <a:lnTo>
                    <a:pt x="92267" y="103417"/>
                  </a:lnTo>
                  <a:lnTo>
                    <a:pt x="86568" y="110854"/>
                  </a:lnTo>
                  <a:lnTo>
                    <a:pt x="80864" y="117718"/>
                  </a:lnTo>
                  <a:lnTo>
                    <a:pt x="75156" y="124199"/>
                  </a:lnTo>
                  <a:lnTo>
                    <a:pt x="63734" y="136480"/>
                  </a:lnTo>
                  <a:lnTo>
                    <a:pt x="58021" y="142421"/>
                  </a:lnTo>
                  <a:lnTo>
                    <a:pt x="53259" y="148287"/>
                  </a:lnTo>
                  <a:lnTo>
                    <a:pt x="49133" y="154103"/>
                  </a:lnTo>
                  <a:lnTo>
                    <a:pt x="45429" y="159886"/>
                  </a:lnTo>
                  <a:lnTo>
                    <a:pt x="41055" y="165645"/>
                  </a:lnTo>
                  <a:lnTo>
                    <a:pt x="36234" y="171390"/>
                  </a:lnTo>
                  <a:lnTo>
                    <a:pt x="31116" y="177125"/>
                  </a:lnTo>
                  <a:lnTo>
                    <a:pt x="26750" y="182853"/>
                  </a:lnTo>
                  <a:lnTo>
                    <a:pt x="22887" y="188578"/>
                  </a:lnTo>
                  <a:lnTo>
                    <a:pt x="19360" y="194298"/>
                  </a:lnTo>
                  <a:lnTo>
                    <a:pt x="16055" y="199065"/>
                  </a:lnTo>
                  <a:lnTo>
                    <a:pt x="12900" y="203195"/>
                  </a:lnTo>
                  <a:lnTo>
                    <a:pt x="9844" y="206901"/>
                  </a:lnTo>
                  <a:lnTo>
                    <a:pt x="6854" y="210324"/>
                  </a:lnTo>
                  <a:lnTo>
                    <a:pt x="3909" y="213559"/>
                  </a:lnTo>
                  <a:lnTo>
                    <a:pt x="993" y="216667"/>
                  </a:lnTo>
                  <a:lnTo>
                    <a:pt x="0" y="219692"/>
                  </a:lnTo>
                  <a:lnTo>
                    <a:pt x="292" y="222662"/>
                  </a:lnTo>
                  <a:lnTo>
                    <a:pt x="3732" y="2314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5" name="SMARTPenAnnotation95"/>
            <p:cNvSpPr/>
            <p:nvPr/>
          </p:nvSpPr>
          <p:spPr>
            <a:xfrm>
              <a:off x="5129212" y="3489372"/>
              <a:ext cx="51436" cy="33926"/>
            </a:xfrm>
            <a:custGeom>
              <a:avLst/>
              <a:gdLst/>
              <a:ahLst/>
              <a:cxnLst/>
              <a:rect l="0" t="0" r="0" b="0"/>
              <a:pathLst>
                <a:path w="51436" h="33926">
                  <a:moveTo>
                    <a:pt x="51435" y="8207"/>
                  </a:moveTo>
                  <a:lnTo>
                    <a:pt x="44054" y="15588"/>
                  </a:lnTo>
                  <a:lnTo>
                    <a:pt x="43657" y="16938"/>
                  </a:lnTo>
                  <a:lnTo>
                    <a:pt x="43392" y="18790"/>
                  </a:lnTo>
                  <a:lnTo>
                    <a:pt x="43216" y="20978"/>
                  </a:lnTo>
                  <a:lnTo>
                    <a:pt x="42145" y="22436"/>
                  </a:lnTo>
                  <a:lnTo>
                    <a:pt x="40480" y="23408"/>
                  </a:lnTo>
                  <a:lnTo>
                    <a:pt x="38416" y="24056"/>
                  </a:lnTo>
                  <a:lnTo>
                    <a:pt x="37041" y="25441"/>
                  </a:lnTo>
                  <a:lnTo>
                    <a:pt x="36124" y="27316"/>
                  </a:lnTo>
                  <a:lnTo>
                    <a:pt x="35513" y="29519"/>
                  </a:lnTo>
                  <a:lnTo>
                    <a:pt x="34153" y="30988"/>
                  </a:lnTo>
                  <a:lnTo>
                    <a:pt x="32293" y="31967"/>
                  </a:lnTo>
                  <a:lnTo>
                    <a:pt x="30102" y="32619"/>
                  </a:lnTo>
                  <a:lnTo>
                    <a:pt x="27687" y="33055"/>
                  </a:lnTo>
                  <a:lnTo>
                    <a:pt x="25126" y="33345"/>
                  </a:lnTo>
                  <a:lnTo>
                    <a:pt x="17284" y="33915"/>
                  </a:lnTo>
                  <a:lnTo>
                    <a:pt x="16285" y="32966"/>
                  </a:lnTo>
                  <a:lnTo>
                    <a:pt x="9777" y="26544"/>
                  </a:lnTo>
                  <a:lnTo>
                    <a:pt x="9375" y="25194"/>
                  </a:lnTo>
                  <a:lnTo>
                    <a:pt x="9108" y="23342"/>
                  </a:lnTo>
                  <a:lnTo>
                    <a:pt x="8929" y="21154"/>
                  </a:lnTo>
                  <a:lnTo>
                    <a:pt x="9763" y="18744"/>
                  </a:lnTo>
                  <a:lnTo>
                    <a:pt x="11271" y="16184"/>
                  </a:lnTo>
                  <a:lnTo>
                    <a:pt x="15985" y="9783"/>
                  </a:lnTo>
                  <a:lnTo>
                    <a:pt x="17324" y="9258"/>
                  </a:lnTo>
                  <a:lnTo>
                    <a:pt x="19169" y="8908"/>
                  </a:lnTo>
                  <a:lnTo>
                    <a:pt x="21352" y="8674"/>
                  </a:lnTo>
                  <a:lnTo>
                    <a:pt x="23759" y="7566"/>
                  </a:lnTo>
                  <a:lnTo>
                    <a:pt x="26318" y="5875"/>
                  </a:lnTo>
                  <a:lnTo>
                    <a:pt x="28975" y="3795"/>
                  </a:lnTo>
                  <a:lnTo>
                    <a:pt x="31699" y="2409"/>
                  </a:lnTo>
                  <a:lnTo>
                    <a:pt x="34468" y="1484"/>
                  </a:lnTo>
                  <a:lnTo>
                    <a:pt x="41204" y="0"/>
                  </a:lnTo>
                  <a:lnTo>
                    <a:pt x="41757" y="831"/>
                  </a:lnTo>
                  <a:lnTo>
                    <a:pt x="42126" y="2338"/>
                  </a:lnTo>
                  <a:lnTo>
                    <a:pt x="42819" y="7864"/>
                  </a:lnTo>
                  <a:lnTo>
                    <a:pt x="41882" y="8931"/>
                  </a:lnTo>
                  <a:lnTo>
                    <a:pt x="38299" y="12656"/>
                  </a:lnTo>
                  <a:lnTo>
                    <a:pt x="30927" y="20109"/>
                  </a:lnTo>
                  <a:lnTo>
                    <a:pt x="28238" y="21857"/>
                  </a:lnTo>
                  <a:lnTo>
                    <a:pt x="25493" y="23022"/>
                  </a:lnTo>
                  <a:lnTo>
                    <a:pt x="22711" y="23799"/>
                  </a:lnTo>
                  <a:lnTo>
                    <a:pt x="19903" y="25270"/>
                  </a:lnTo>
                  <a:lnTo>
                    <a:pt x="17078" y="27202"/>
                  </a:lnTo>
                  <a:lnTo>
                    <a:pt x="14243" y="29443"/>
                  </a:lnTo>
                  <a:lnTo>
                    <a:pt x="11400" y="30937"/>
                  </a:lnTo>
                  <a:lnTo>
                    <a:pt x="8553" y="31933"/>
                  </a:lnTo>
                  <a:lnTo>
                    <a:pt x="0" y="339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6" name="SMARTPenAnnotation96"/>
            <p:cNvSpPr/>
            <p:nvPr/>
          </p:nvSpPr>
          <p:spPr>
            <a:xfrm>
              <a:off x="5300662" y="3420427"/>
              <a:ext cx="240031" cy="145734"/>
            </a:xfrm>
            <a:custGeom>
              <a:avLst/>
              <a:gdLst/>
              <a:ahLst/>
              <a:cxnLst/>
              <a:rect l="0" t="0" r="0" b="0"/>
              <a:pathLst>
                <a:path w="240031" h="145734">
                  <a:moveTo>
                    <a:pt x="0" y="0"/>
                  </a:moveTo>
                  <a:lnTo>
                    <a:pt x="4551" y="0"/>
                  </a:lnTo>
                  <a:lnTo>
                    <a:pt x="11865" y="2540"/>
                  </a:lnTo>
                  <a:lnTo>
                    <a:pt x="16483" y="4551"/>
                  </a:lnTo>
                  <a:lnTo>
                    <a:pt x="20513" y="5892"/>
                  </a:lnTo>
                  <a:lnTo>
                    <a:pt x="27532" y="7381"/>
                  </a:lnTo>
                  <a:lnTo>
                    <a:pt x="33826" y="10583"/>
                  </a:lnTo>
                  <a:lnTo>
                    <a:pt x="36838" y="12770"/>
                  </a:lnTo>
                  <a:lnTo>
                    <a:pt x="39799" y="15181"/>
                  </a:lnTo>
                  <a:lnTo>
                    <a:pt x="42725" y="17741"/>
                  </a:lnTo>
                  <a:lnTo>
                    <a:pt x="45629" y="20400"/>
                  </a:lnTo>
                  <a:lnTo>
                    <a:pt x="49469" y="22172"/>
                  </a:lnTo>
                  <a:lnTo>
                    <a:pt x="53934" y="23354"/>
                  </a:lnTo>
                  <a:lnTo>
                    <a:pt x="58816" y="24142"/>
                  </a:lnTo>
                  <a:lnTo>
                    <a:pt x="63023" y="25620"/>
                  </a:lnTo>
                  <a:lnTo>
                    <a:pt x="70238" y="29801"/>
                  </a:lnTo>
                  <a:lnTo>
                    <a:pt x="74448" y="32250"/>
                  </a:lnTo>
                  <a:lnTo>
                    <a:pt x="79160" y="34835"/>
                  </a:lnTo>
                  <a:lnTo>
                    <a:pt x="84206" y="37511"/>
                  </a:lnTo>
                  <a:lnTo>
                    <a:pt x="88522" y="41200"/>
                  </a:lnTo>
                  <a:lnTo>
                    <a:pt x="92352" y="45564"/>
                  </a:lnTo>
                  <a:lnTo>
                    <a:pt x="95858" y="50379"/>
                  </a:lnTo>
                  <a:lnTo>
                    <a:pt x="100100" y="54541"/>
                  </a:lnTo>
                  <a:lnTo>
                    <a:pt x="104834" y="58268"/>
                  </a:lnTo>
                  <a:lnTo>
                    <a:pt x="109894" y="61705"/>
                  </a:lnTo>
                  <a:lnTo>
                    <a:pt x="115172" y="64949"/>
                  </a:lnTo>
                  <a:lnTo>
                    <a:pt x="120597" y="68065"/>
                  </a:lnTo>
                  <a:lnTo>
                    <a:pt x="126118" y="71094"/>
                  </a:lnTo>
                  <a:lnTo>
                    <a:pt x="130751" y="74066"/>
                  </a:lnTo>
                  <a:lnTo>
                    <a:pt x="134793" y="77000"/>
                  </a:lnTo>
                  <a:lnTo>
                    <a:pt x="138439" y="79908"/>
                  </a:lnTo>
                  <a:lnTo>
                    <a:pt x="142775" y="82800"/>
                  </a:lnTo>
                  <a:lnTo>
                    <a:pt x="147571" y="85680"/>
                  </a:lnTo>
                  <a:lnTo>
                    <a:pt x="152673" y="88553"/>
                  </a:lnTo>
                  <a:lnTo>
                    <a:pt x="157027" y="91420"/>
                  </a:lnTo>
                  <a:lnTo>
                    <a:pt x="160882" y="94284"/>
                  </a:lnTo>
                  <a:lnTo>
                    <a:pt x="164405" y="97146"/>
                  </a:lnTo>
                  <a:lnTo>
                    <a:pt x="168658" y="100007"/>
                  </a:lnTo>
                  <a:lnTo>
                    <a:pt x="173399" y="102866"/>
                  </a:lnTo>
                  <a:lnTo>
                    <a:pt x="178464" y="105725"/>
                  </a:lnTo>
                  <a:lnTo>
                    <a:pt x="182793" y="108583"/>
                  </a:lnTo>
                  <a:lnTo>
                    <a:pt x="186632" y="111441"/>
                  </a:lnTo>
                  <a:lnTo>
                    <a:pt x="190144" y="114299"/>
                  </a:lnTo>
                  <a:lnTo>
                    <a:pt x="194390" y="117157"/>
                  </a:lnTo>
                  <a:lnTo>
                    <a:pt x="199126" y="120015"/>
                  </a:lnTo>
                  <a:lnTo>
                    <a:pt x="204188" y="122873"/>
                  </a:lnTo>
                  <a:lnTo>
                    <a:pt x="208516" y="124777"/>
                  </a:lnTo>
                  <a:lnTo>
                    <a:pt x="215863" y="126894"/>
                  </a:lnTo>
                  <a:lnTo>
                    <a:pt x="222304" y="130375"/>
                  </a:lnTo>
                  <a:lnTo>
                    <a:pt x="229650" y="135820"/>
                  </a:lnTo>
                  <a:lnTo>
                    <a:pt x="233194" y="139104"/>
                  </a:lnTo>
                  <a:lnTo>
                    <a:pt x="240030" y="1457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7" name="SMARTPenAnnotation97"/>
            <p:cNvSpPr/>
            <p:nvPr/>
          </p:nvSpPr>
          <p:spPr>
            <a:xfrm>
              <a:off x="5309234" y="3394710"/>
              <a:ext cx="197169" cy="197168"/>
            </a:xfrm>
            <a:custGeom>
              <a:avLst/>
              <a:gdLst/>
              <a:ahLst/>
              <a:cxnLst/>
              <a:rect l="0" t="0" r="0" b="0"/>
              <a:pathLst>
                <a:path w="197169" h="197168">
                  <a:moveTo>
                    <a:pt x="197168" y="0"/>
                  </a:moveTo>
                  <a:lnTo>
                    <a:pt x="197168" y="4551"/>
                  </a:lnTo>
                  <a:lnTo>
                    <a:pt x="196216" y="5891"/>
                  </a:lnTo>
                  <a:lnTo>
                    <a:pt x="194628" y="6785"/>
                  </a:lnTo>
                  <a:lnTo>
                    <a:pt x="192618" y="7380"/>
                  </a:lnTo>
                  <a:lnTo>
                    <a:pt x="187843" y="10582"/>
                  </a:lnTo>
                  <a:lnTo>
                    <a:pt x="182546" y="15181"/>
                  </a:lnTo>
                  <a:lnTo>
                    <a:pt x="177017" y="20399"/>
                  </a:lnTo>
                  <a:lnTo>
                    <a:pt x="176114" y="23125"/>
                  </a:lnTo>
                  <a:lnTo>
                    <a:pt x="176464" y="25894"/>
                  </a:lnTo>
                  <a:lnTo>
                    <a:pt x="177651" y="28693"/>
                  </a:lnTo>
                  <a:lnTo>
                    <a:pt x="176537" y="32463"/>
                  </a:lnTo>
                  <a:lnTo>
                    <a:pt x="173889" y="36882"/>
                  </a:lnTo>
                  <a:lnTo>
                    <a:pt x="170218" y="41733"/>
                  </a:lnTo>
                  <a:lnTo>
                    <a:pt x="164914" y="47824"/>
                  </a:lnTo>
                  <a:lnTo>
                    <a:pt x="158521" y="54743"/>
                  </a:lnTo>
                  <a:lnTo>
                    <a:pt x="138409" y="75592"/>
                  </a:lnTo>
                  <a:lnTo>
                    <a:pt x="41806" y="172507"/>
                  </a:lnTo>
                  <a:lnTo>
                    <a:pt x="37395" y="175965"/>
                  </a:lnTo>
                  <a:lnTo>
                    <a:pt x="32551" y="179222"/>
                  </a:lnTo>
                  <a:lnTo>
                    <a:pt x="27416" y="182346"/>
                  </a:lnTo>
                  <a:lnTo>
                    <a:pt x="23040" y="185381"/>
                  </a:lnTo>
                  <a:lnTo>
                    <a:pt x="19170" y="188358"/>
                  </a:lnTo>
                  <a:lnTo>
                    <a:pt x="10666" y="195427"/>
                  </a:lnTo>
                  <a:lnTo>
                    <a:pt x="9016" y="196007"/>
                  </a:lnTo>
                  <a:lnTo>
                    <a:pt x="6963" y="196394"/>
                  </a:lnTo>
                  <a:lnTo>
                    <a:pt x="0" y="1971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8" name="SMARTPenAnnotation98"/>
            <p:cNvSpPr/>
            <p:nvPr/>
          </p:nvSpPr>
          <p:spPr>
            <a:xfrm>
              <a:off x="4597751" y="4021842"/>
              <a:ext cx="51358" cy="58669"/>
            </a:xfrm>
            <a:custGeom>
              <a:avLst/>
              <a:gdLst/>
              <a:ahLst/>
              <a:cxnLst/>
              <a:rect l="0" t="0" r="0" b="0"/>
              <a:pathLst>
                <a:path w="51358" h="58669">
                  <a:moveTo>
                    <a:pt x="34256" y="15805"/>
                  </a:moveTo>
                  <a:lnTo>
                    <a:pt x="34256" y="31405"/>
                  </a:lnTo>
                  <a:lnTo>
                    <a:pt x="33304" y="32873"/>
                  </a:lnTo>
                  <a:lnTo>
                    <a:pt x="31716" y="34804"/>
                  </a:lnTo>
                  <a:lnTo>
                    <a:pt x="29706" y="37043"/>
                  </a:lnTo>
                  <a:lnTo>
                    <a:pt x="28365" y="39489"/>
                  </a:lnTo>
                  <a:lnTo>
                    <a:pt x="27471" y="42072"/>
                  </a:lnTo>
                  <a:lnTo>
                    <a:pt x="26875" y="44746"/>
                  </a:lnTo>
                  <a:lnTo>
                    <a:pt x="25526" y="46529"/>
                  </a:lnTo>
                  <a:lnTo>
                    <a:pt x="23673" y="47718"/>
                  </a:lnTo>
                  <a:lnTo>
                    <a:pt x="18407" y="49626"/>
                  </a:lnTo>
                  <a:lnTo>
                    <a:pt x="17975" y="50735"/>
                  </a:lnTo>
                  <a:lnTo>
                    <a:pt x="17687" y="52427"/>
                  </a:lnTo>
                  <a:lnTo>
                    <a:pt x="17495" y="54507"/>
                  </a:lnTo>
                  <a:lnTo>
                    <a:pt x="16415" y="54942"/>
                  </a:lnTo>
                  <a:lnTo>
                    <a:pt x="14742" y="54278"/>
                  </a:lnTo>
                  <a:lnTo>
                    <a:pt x="9764" y="50922"/>
                  </a:lnTo>
                  <a:lnTo>
                    <a:pt x="8403" y="50646"/>
                  </a:lnTo>
                  <a:lnTo>
                    <a:pt x="6543" y="50462"/>
                  </a:lnTo>
                  <a:lnTo>
                    <a:pt x="4351" y="50340"/>
                  </a:lnTo>
                  <a:lnTo>
                    <a:pt x="2889" y="49306"/>
                  </a:lnTo>
                  <a:lnTo>
                    <a:pt x="1915" y="47664"/>
                  </a:lnTo>
                  <a:lnTo>
                    <a:pt x="351" y="42736"/>
                  </a:lnTo>
                  <a:lnTo>
                    <a:pt x="223" y="41379"/>
                  </a:lnTo>
                  <a:lnTo>
                    <a:pt x="137" y="39522"/>
                  </a:lnTo>
                  <a:lnTo>
                    <a:pt x="42" y="34918"/>
                  </a:lnTo>
                  <a:lnTo>
                    <a:pt x="0" y="29697"/>
                  </a:lnTo>
                  <a:lnTo>
                    <a:pt x="941" y="26972"/>
                  </a:lnTo>
                  <a:lnTo>
                    <a:pt x="2521" y="24202"/>
                  </a:lnTo>
                  <a:lnTo>
                    <a:pt x="4527" y="21403"/>
                  </a:lnTo>
                  <a:lnTo>
                    <a:pt x="6817" y="18585"/>
                  </a:lnTo>
                  <a:lnTo>
                    <a:pt x="9296" y="15753"/>
                  </a:lnTo>
                  <a:lnTo>
                    <a:pt x="15567" y="8915"/>
                  </a:lnTo>
                  <a:lnTo>
                    <a:pt x="21204" y="3180"/>
                  </a:lnTo>
                  <a:lnTo>
                    <a:pt x="23650" y="1674"/>
                  </a:lnTo>
                  <a:lnTo>
                    <a:pt x="26233" y="669"/>
                  </a:lnTo>
                  <a:lnTo>
                    <a:pt x="28907" y="0"/>
                  </a:lnTo>
                  <a:lnTo>
                    <a:pt x="31642" y="505"/>
                  </a:lnTo>
                  <a:lnTo>
                    <a:pt x="34419" y="1796"/>
                  </a:lnTo>
                  <a:lnTo>
                    <a:pt x="37222" y="3608"/>
                  </a:lnTo>
                  <a:lnTo>
                    <a:pt x="40043" y="4816"/>
                  </a:lnTo>
                  <a:lnTo>
                    <a:pt x="42876" y="5622"/>
                  </a:lnTo>
                  <a:lnTo>
                    <a:pt x="45718" y="6159"/>
                  </a:lnTo>
                  <a:lnTo>
                    <a:pt x="47612" y="7469"/>
                  </a:lnTo>
                  <a:lnTo>
                    <a:pt x="48875" y="9296"/>
                  </a:lnTo>
                  <a:lnTo>
                    <a:pt x="49717" y="11465"/>
                  </a:lnTo>
                  <a:lnTo>
                    <a:pt x="50279" y="13864"/>
                  </a:lnTo>
                  <a:lnTo>
                    <a:pt x="50653" y="16416"/>
                  </a:lnTo>
                  <a:lnTo>
                    <a:pt x="50902" y="19070"/>
                  </a:lnTo>
                  <a:lnTo>
                    <a:pt x="51068" y="21792"/>
                  </a:lnTo>
                  <a:lnTo>
                    <a:pt x="51253" y="27356"/>
                  </a:lnTo>
                  <a:lnTo>
                    <a:pt x="51357" y="35843"/>
                  </a:lnTo>
                  <a:lnTo>
                    <a:pt x="50419" y="37736"/>
                  </a:lnTo>
                  <a:lnTo>
                    <a:pt x="48842" y="38998"/>
                  </a:lnTo>
                  <a:lnTo>
                    <a:pt x="46837" y="39840"/>
                  </a:lnTo>
                  <a:lnTo>
                    <a:pt x="45501" y="41353"/>
                  </a:lnTo>
                  <a:lnTo>
                    <a:pt x="44610" y="43315"/>
                  </a:lnTo>
                  <a:lnTo>
                    <a:pt x="44016" y="45575"/>
                  </a:lnTo>
                  <a:lnTo>
                    <a:pt x="42668" y="47082"/>
                  </a:lnTo>
                  <a:lnTo>
                    <a:pt x="40817" y="48086"/>
                  </a:lnTo>
                  <a:lnTo>
                    <a:pt x="38629" y="48756"/>
                  </a:lnTo>
                  <a:lnTo>
                    <a:pt x="37172" y="50155"/>
                  </a:lnTo>
                  <a:lnTo>
                    <a:pt x="36200" y="52040"/>
                  </a:lnTo>
                  <a:lnTo>
                    <a:pt x="35552" y="54249"/>
                  </a:lnTo>
                  <a:lnTo>
                    <a:pt x="34168" y="55722"/>
                  </a:lnTo>
                  <a:lnTo>
                    <a:pt x="32292" y="56704"/>
                  </a:lnTo>
                  <a:lnTo>
                    <a:pt x="25683" y="586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79" name="SMARTPenAnnotation99"/>
            <p:cNvSpPr/>
            <p:nvPr/>
          </p:nvSpPr>
          <p:spPr>
            <a:xfrm>
              <a:off x="4683442" y="3840587"/>
              <a:ext cx="236296" cy="214206"/>
            </a:xfrm>
            <a:custGeom>
              <a:avLst/>
              <a:gdLst/>
              <a:ahLst/>
              <a:cxnLst/>
              <a:rect l="0" t="0" r="0" b="0"/>
              <a:pathLst>
                <a:path w="236296" h="214206">
                  <a:moveTo>
                    <a:pt x="0" y="34183"/>
                  </a:moveTo>
                  <a:lnTo>
                    <a:pt x="74693" y="34183"/>
                  </a:lnTo>
                  <a:lnTo>
                    <a:pt x="80276" y="33230"/>
                  </a:lnTo>
                  <a:lnTo>
                    <a:pt x="85902" y="31642"/>
                  </a:lnTo>
                  <a:lnTo>
                    <a:pt x="91558" y="29632"/>
                  </a:lnTo>
                  <a:lnTo>
                    <a:pt x="97234" y="28291"/>
                  </a:lnTo>
                  <a:lnTo>
                    <a:pt x="102923" y="27397"/>
                  </a:lnTo>
                  <a:lnTo>
                    <a:pt x="108620" y="26802"/>
                  </a:lnTo>
                  <a:lnTo>
                    <a:pt x="114323" y="25452"/>
                  </a:lnTo>
                  <a:lnTo>
                    <a:pt x="120031" y="23600"/>
                  </a:lnTo>
                  <a:lnTo>
                    <a:pt x="125741" y="21412"/>
                  </a:lnTo>
                  <a:lnTo>
                    <a:pt x="130499" y="19954"/>
                  </a:lnTo>
                  <a:lnTo>
                    <a:pt x="134625" y="18982"/>
                  </a:lnTo>
                  <a:lnTo>
                    <a:pt x="138327" y="18334"/>
                  </a:lnTo>
                  <a:lnTo>
                    <a:pt x="142701" y="16949"/>
                  </a:lnTo>
                  <a:lnTo>
                    <a:pt x="147522" y="15074"/>
                  </a:lnTo>
                  <a:lnTo>
                    <a:pt x="152640" y="12871"/>
                  </a:lnTo>
                  <a:lnTo>
                    <a:pt x="157958" y="11402"/>
                  </a:lnTo>
                  <a:lnTo>
                    <a:pt x="163407" y="10423"/>
                  </a:lnTo>
                  <a:lnTo>
                    <a:pt x="168946" y="9771"/>
                  </a:lnTo>
                  <a:lnTo>
                    <a:pt x="173590" y="9336"/>
                  </a:lnTo>
                  <a:lnTo>
                    <a:pt x="177640" y="9045"/>
                  </a:lnTo>
                  <a:lnTo>
                    <a:pt x="181292" y="8852"/>
                  </a:lnTo>
                  <a:lnTo>
                    <a:pt x="185631" y="7771"/>
                  </a:lnTo>
                  <a:lnTo>
                    <a:pt x="190429" y="6097"/>
                  </a:lnTo>
                  <a:lnTo>
                    <a:pt x="195533" y="4029"/>
                  </a:lnTo>
                  <a:lnTo>
                    <a:pt x="199888" y="2650"/>
                  </a:lnTo>
                  <a:lnTo>
                    <a:pt x="207266" y="1118"/>
                  </a:lnTo>
                  <a:lnTo>
                    <a:pt x="213721" y="437"/>
                  </a:lnTo>
                  <a:lnTo>
                    <a:pt x="219764" y="135"/>
                  </a:lnTo>
                  <a:lnTo>
                    <a:pt x="225626" y="0"/>
                  </a:lnTo>
                  <a:lnTo>
                    <a:pt x="227569" y="917"/>
                  </a:lnTo>
                  <a:lnTo>
                    <a:pt x="228865" y="2480"/>
                  </a:lnTo>
                  <a:lnTo>
                    <a:pt x="230946" y="7283"/>
                  </a:lnTo>
                  <a:lnTo>
                    <a:pt x="235857" y="12666"/>
                  </a:lnTo>
                  <a:lnTo>
                    <a:pt x="236295" y="15076"/>
                  </a:lnTo>
                  <a:lnTo>
                    <a:pt x="235636" y="17635"/>
                  </a:lnTo>
                  <a:lnTo>
                    <a:pt x="234243" y="20293"/>
                  </a:lnTo>
                  <a:lnTo>
                    <a:pt x="233314" y="23970"/>
                  </a:lnTo>
                  <a:lnTo>
                    <a:pt x="232695" y="28327"/>
                  </a:lnTo>
                  <a:lnTo>
                    <a:pt x="232283" y="33137"/>
                  </a:lnTo>
                  <a:lnTo>
                    <a:pt x="231055" y="38247"/>
                  </a:lnTo>
                  <a:lnTo>
                    <a:pt x="229284" y="43560"/>
                  </a:lnTo>
                  <a:lnTo>
                    <a:pt x="227151" y="49007"/>
                  </a:lnTo>
                  <a:lnTo>
                    <a:pt x="224777" y="54543"/>
                  </a:lnTo>
                  <a:lnTo>
                    <a:pt x="219599" y="65774"/>
                  </a:lnTo>
                  <a:lnTo>
                    <a:pt x="205683" y="94211"/>
                  </a:lnTo>
                  <a:lnTo>
                    <a:pt x="185734" y="134196"/>
                  </a:lnTo>
                  <a:lnTo>
                    <a:pt x="183831" y="139911"/>
                  </a:lnTo>
                  <a:lnTo>
                    <a:pt x="182561" y="145626"/>
                  </a:lnTo>
                  <a:lnTo>
                    <a:pt x="181714" y="151341"/>
                  </a:lnTo>
                  <a:lnTo>
                    <a:pt x="180198" y="157055"/>
                  </a:lnTo>
                  <a:lnTo>
                    <a:pt x="178235" y="162770"/>
                  </a:lnTo>
                  <a:lnTo>
                    <a:pt x="175973" y="168485"/>
                  </a:lnTo>
                  <a:lnTo>
                    <a:pt x="173513" y="173248"/>
                  </a:lnTo>
                  <a:lnTo>
                    <a:pt x="170920" y="177375"/>
                  </a:lnTo>
                  <a:lnTo>
                    <a:pt x="168240" y="181079"/>
                  </a:lnTo>
                  <a:lnTo>
                    <a:pt x="166452" y="185454"/>
                  </a:lnTo>
                  <a:lnTo>
                    <a:pt x="165261" y="190275"/>
                  </a:lnTo>
                  <a:lnTo>
                    <a:pt x="164467" y="195394"/>
                  </a:lnTo>
                  <a:lnTo>
                    <a:pt x="163936" y="199759"/>
                  </a:lnTo>
                  <a:lnTo>
                    <a:pt x="163584" y="203622"/>
                  </a:lnTo>
                  <a:lnTo>
                    <a:pt x="162878" y="2142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0" name="SMARTPenAnnotation100"/>
            <p:cNvSpPr/>
            <p:nvPr/>
          </p:nvSpPr>
          <p:spPr>
            <a:xfrm>
              <a:off x="4992065" y="3840490"/>
              <a:ext cx="137148" cy="240021"/>
            </a:xfrm>
            <a:custGeom>
              <a:avLst/>
              <a:gdLst/>
              <a:ahLst/>
              <a:cxnLst/>
              <a:rect l="0" t="0" r="0" b="0"/>
              <a:pathLst>
                <a:path w="137148" h="240021">
                  <a:moveTo>
                    <a:pt x="94285" y="25707"/>
                  </a:moveTo>
                  <a:lnTo>
                    <a:pt x="94285" y="375"/>
                  </a:lnTo>
                  <a:lnTo>
                    <a:pt x="91745" y="161"/>
                  </a:lnTo>
                  <a:lnTo>
                    <a:pt x="87441" y="66"/>
                  </a:lnTo>
                  <a:lnTo>
                    <a:pt x="74133" y="0"/>
                  </a:lnTo>
                  <a:lnTo>
                    <a:pt x="71325" y="949"/>
                  </a:lnTo>
                  <a:lnTo>
                    <a:pt x="68501" y="2534"/>
                  </a:lnTo>
                  <a:lnTo>
                    <a:pt x="65666" y="4543"/>
                  </a:lnTo>
                  <a:lnTo>
                    <a:pt x="62822" y="5883"/>
                  </a:lnTo>
                  <a:lnTo>
                    <a:pt x="59975" y="6776"/>
                  </a:lnTo>
                  <a:lnTo>
                    <a:pt x="57124" y="7372"/>
                  </a:lnTo>
                  <a:lnTo>
                    <a:pt x="54271" y="8721"/>
                  </a:lnTo>
                  <a:lnTo>
                    <a:pt x="51416" y="10573"/>
                  </a:lnTo>
                  <a:lnTo>
                    <a:pt x="48561" y="12760"/>
                  </a:lnTo>
                  <a:lnTo>
                    <a:pt x="45705" y="16123"/>
                  </a:lnTo>
                  <a:lnTo>
                    <a:pt x="42848" y="20270"/>
                  </a:lnTo>
                  <a:lnTo>
                    <a:pt x="39991" y="24940"/>
                  </a:lnTo>
                  <a:lnTo>
                    <a:pt x="37134" y="29006"/>
                  </a:lnTo>
                  <a:lnTo>
                    <a:pt x="34277" y="32669"/>
                  </a:lnTo>
                  <a:lnTo>
                    <a:pt x="31419" y="36063"/>
                  </a:lnTo>
                  <a:lnTo>
                    <a:pt x="28562" y="40231"/>
                  </a:lnTo>
                  <a:lnTo>
                    <a:pt x="25705" y="44915"/>
                  </a:lnTo>
                  <a:lnTo>
                    <a:pt x="22847" y="49942"/>
                  </a:lnTo>
                  <a:lnTo>
                    <a:pt x="19989" y="54246"/>
                  </a:lnTo>
                  <a:lnTo>
                    <a:pt x="17132" y="58068"/>
                  </a:lnTo>
                  <a:lnTo>
                    <a:pt x="14275" y="61569"/>
                  </a:lnTo>
                  <a:lnTo>
                    <a:pt x="11417" y="65807"/>
                  </a:lnTo>
                  <a:lnTo>
                    <a:pt x="8560" y="70538"/>
                  </a:lnTo>
                  <a:lnTo>
                    <a:pt x="5702" y="75597"/>
                  </a:lnTo>
                  <a:lnTo>
                    <a:pt x="3797" y="79922"/>
                  </a:lnTo>
                  <a:lnTo>
                    <a:pt x="1680" y="87268"/>
                  </a:lnTo>
                  <a:lnTo>
                    <a:pt x="739" y="93707"/>
                  </a:lnTo>
                  <a:lnTo>
                    <a:pt x="321" y="99745"/>
                  </a:lnTo>
                  <a:lnTo>
                    <a:pt x="31" y="109705"/>
                  </a:lnTo>
                  <a:lnTo>
                    <a:pt x="0" y="115472"/>
                  </a:lnTo>
                  <a:lnTo>
                    <a:pt x="948" y="116982"/>
                  </a:lnTo>
                  <a:lnTo>
                    <a:pt x="2533" y="117990"/>
                  </a:lnTo>
                  <a:lnTo>
                    <a:pt x="4542" y="118662"/>
                  </a:lnTo>
                  <a:lnTo>
                    <a:pt x="5881" y="118157"/>
                  </a:lnTo>
                  <a:lnTo>
                    <a:pt x="6774" y="116868"/>
                  </a:lnTo>
                  <a:lnTo>
                    <a:pt x="7369" y="115056"/>
                  </a:lnTo>
                  <a:lnTo>
                    <a:pt x="8718" y="113848"/>
                  </a:lnTo>
                  <a:lnTo>
                    <a:pt x="10571" y="113043"/>
                  </a:lnTo>
                  <a:lnTo>
                    <a:pt x="12758" y="112506"/>
                  </a:lnTo>
                  <a:lnTo>
                    <a:pt x="16121" y="111195"/>
                  </a:lnTo>
                  <a:lnTo>
                    <a:pt x="20268" y="109369"/>
                  </a:lnTo>
                  <a:lnTo>
                    <a:pt x="24938" y="107200"/>
                  </a:lnTo>
                  <a:lnTo>
                    <a:pt x="29003" y="103848"/>
                  </a:lnTo>
                  <a:lnTo>
                    <a:pt x="32667" y="99709"/>
                  </a:lnTo>
                  <a:lnTo>
                    <a:pt x="36061" y="95044"/>
                  </a:lnTo>
                  <a:lnTo>
                    <a:pt x="39276" y="90982"/>
                  </a:lnTo>
                  <a:lnTo>
                    <a:pt x="42372" y="87321"/>
                  </a:lnTo>
                  <a:lnTo>
                    <a:pt x="45389" y="83928"/>
                  </a:lnTo>
                  <a:lnTo>
                    <a:pt x="53820" y="75078"/>
                  </a:lnTo>
                  <a:lnTo>
                    <a:pt x="58736" y="70051"/>
                  </a:lnTo>
                  <a:lnTo>
                    <a:pt x="63918" y="65747"/>
                  </a:lnTo>
                  <a:lnTo>
                    <a:pt x="69277" y="61926"/>
                  </a:lnTo>
                  <a:lnTo>
                    <a:pt x="74756" y="58425"/>
                  </a:lnTo>
                  <a:lnTo>
                    <a:pt x="79361" y="55139"/>
                  </a:lnTo>
                  <a:lnTo>
                    <a:pt x="83382" y="51996"/>
                  </a:lnTo>
                  <a:lnTo>
                    <a:pt x="87017" y="48948"/>
                  </a:lnTo>
                  <a:lnTo>
                    <a:pt x="89439" y="45963"/>
                  </a:lnTo>
                  <a:lnTo>
                    <a:pt x="91054" y="43021"/>
                  </a:lnTo>
                  <a:lnTo>
                    <a:pt x="92132" y="40108"/>
                  </a:lnTo>
                  <a:lnTo>
                    <a:pt x="95868" y="34330"/>
                  </a:lnTo>
                  <a:lnTo>
                    <a:pt x="102736" y="25857"/>
                  </a:lnTo>
                  <a:lnTo>
                    <a:pt x="105344" y="25774"/>
                  </a:lnTo>
                  <a:lnTo>
                    <a:pt x="110228" y="25720"/>
                  </a:lnTo>
                  <a:lnTo>
                    <a:pt x="110628" y="26668"/>
                  </a:lnTo>
                  <a:lnTo>
                    <a:pt x="111192" y="32554"/>
                  </a:lnTo>
                  <a:lnTo>
                    <a:pt x="111324" y="37640"/>
                  </a:lnTo>
                  <a:lnTo>
                    <a:pt x="111427" y="78468"/>
                  </a:lnTo>
                  <a:lnTo>
                    <a:pt x="112380" y="83741"/>
                  </a:lnTo>
                  <a:lnTo>
                    <a:pt x="113968" y="90114"/>
                  </a:lnTo>
                  <a:lnTo>
                    <a:pt x="115979" y="97220"/>
                  </a:lnTo>
                  <a:lnTo>
                    <a:pt x="117320" y="103862"/>
                  </a:lnTo>
                  <a:lnTo>
                    <a:pt x="118214" y="110196"/>
                  </a:lnTo>
                  <a:lnTo>
                    <a:pt x="118810" y="116323"/>
                  </a:lnTo>
                  <a:lnTo>
                    <a:pt x="119207" y="122313"/>
                  </a:lnTo>
                  <a:lnTo>
                    <a:pt x="119472" y="128211"/>
                  </a:lnTo>
                  <a:lnTo>
                    <a:pt x="119767" y="139844"/>
                  </a:lnTo>
                  <a:lnTo>
                    <a:pt x="119897" y="151365"/>
                  </a:lnTo>
                  <a:lnTo>
                    <a:pt x="120885" y="157104"/>
                  </a:lnTo>
                  <a:lnTo>
                    <a:pt x="122496" y="162835"/>
                  </a:lnTo>
                  <a:lnTo>
                    <a:pt x="124522" y="168561"/>
                  </a:lnTo>
                  <a:lnTo>
                    <a:pt x="125873" y="174283"/>
                  </a:lnTo>
                  <a:lnTo>
                    <a:pt x="126774" y="180002"/>
                  </a:lnTo>
                  <a:lnTo>
                    <a:pt x="127374" y="185721"/>
                  </a:lnTo>
                  <a:lnTo>
                    <a:pt x="127774" y="191438"/>
                  </a:lnTo>
                  <a:lnTo>
                    <a:pt x="128041" y="197155"/>
                  </a:lnTo>
                  <a:lnTo>
                    <a:pt x="128417" y="211761"/>
                  </a:lnTo>
                  <a:lnTo>
                    <a:pt x="128572" y="230901"/>
                  </a:lnTo>
                  <a:lnTo>
                    <a:pt x="131113" y="233745"/>
                  </a:lnTo>
                  <a:lnTo>
                    <a:pt x="137147" y="2400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1" name="SMARTPenAnnotation101"/>
            <p:cNvSpPr/>
            <p:nvPr/>
          </p:nvSpPr>
          <p:spPr>
            <a:xfrm>
              <a:off x="5232125" y="3831920"/>
              <a:ext cx="153751" cy="238420"/>
            </a:xfrm>
            <a:custGeom>
              <a:avLst/>
              <a:gdLst/>
              <a:ahLst/>
              <a:cxnLst/>
              <a:rect l="0" t="0" r="0" b="0"/>
              <a:pathLst>
                <a:path w="153751" h="238420">
                  <a:moveTo>
                    <a:pt x="42820" y="34277"/>
                  </a:moveTo>
                  <a:lnTo>
                    <a:pt x="42820" y="29726"/>
                  </a:lnTo>
                  <a:lnTo>
                    <a:pt x="41867" y="28386"/>
                  </a:lnTo>
                  <a:lnTo>
                    <a:pt x="40280" y="27492"/>
                  </a:lnTo>
                  <a:lnTo>
                    <a:pt x="34600" y="25809"/>
                  </a:lnTo>
                  <a:lnTo>
                    <a:pt x="29801" y="25736"/>
                  </a:lnTo>
                  <a:lnTo>
                    <a:pt x="26036" y="25708"/>
                  </a:lnTo>
                  <a:lnTo>
                    <a:pt x="23296" y="28246"/>
                  </a:lnTo>
                  <a:lnTo>
                    <a:pt x="5533" y="45856"/>
                  </a:lnTo>
                  <a:lnTo>
                    <a:pt x="3674" y="48664"/>
                  </a:lnTo>
                  <a:lnTo>
                    <a:pt x="1609" y="54324"/>
                  </a:lnTo>
                  <a:lnTo>
                    <a:pt x="691" y="60014"/>
                  </a:lnTo>
                  <a:lnTo>
                    <a:pt x="102" y="66878"/>
                  </a:lnTo>
                  <a:lnTo>
                    <a:pt x="0" y="72618"/>
                  </a:lnTo>
                  <a:lnTo>
                    <a:pt x="938" y="75077"/>
                  </a:lnTo>
                  <a:lnTo>
                    <a:pt x="4520" y="80351"/>
                  </a:lnTo>
                  <a:lnTo>
                    <a:pt x="9288" y="85869"/>
                  </a:lnTo>
                  <a:lnTo>
                    <a:pt x="11893" y="88674"/>
                  </a:lnTo>
                  <a:lnTo>
                    <a:pt x="14582" y="90545"/>
                  </a:lnTo>
                  <a:lnTo>
                    <a:pt x="17327" y="91791"/>
                  </a:lnTo>
                  <a:lnTo>
                    <a:pt x="20109" y="92622"/>
                  </a:lnTo>
                  <a:lnTo>
                    <a:pt x="22917" y="94129"/>
                  </a:lnTo>
                  <a:lnTo>
                    <a:pt x="25741" y="96086"/>
                  </a:lnTo>
                  <a:lnTo>
                    <a:pt x="28576" y="98343"/>
                  </a:lnTo>
                  <a:lnTo>
                    <a:pt x="32372" y="99848"/>
                  </a:lnTo>
                  <a:lnTo>
                    <a:pt x="36807" y="100851"/>
                  </a:lnTo>
                  <a:lnTo>
                    <a:pt x="41668" y="101520"/>
                  </a:lnTo>
                  <a:lnTo>
                    <a:pt x="46815" y="102918"/>
                  </a:lnTo>
                  <a:lnTo>
                    <a:pt x="52151" y="104803"/>
                  </a:lnTo>
                  <a:lnTo>
                    <a:pt x="57612" y="107012"/>
                  </a:lnTo>
                  <a:lnTo>
                    <a:pt x="62206" y="109437"/>
                  </a:lnTo>
                  <a:lnTo>
                    <a:pt x="66222" y="112006"/>
                  </a:lnTo>
                  <a:lnTo>
                    <a:pt x="69851" y="114671"/>
                  </a:lnTo>
                  <a:lnTo>
                    <a:pt x="74176" y="117400"/>
                  </a:lnTo>
                  <a:lnTo>
                    <a:pt x="78964" y="120173"/>
                  </a:lnTo>
                  <a:lnTo>
                    <a:pt x="89363" y="125793"/>
                  </a:lnTo>
                  <a:lnTo>
                    <a:pt x="117223" y="140015"/>
                  </a:lnTo>
                  <a:lnTo>
                    <a:pt x="121949" y="142869"/>
                  </a:lnTo>
                  <a:lnTo>
                    <a:pt x="126053" y="145724"/>
                  </a:lnTo>
                  <a:lnTo>
                    <a:pt x="129741" y="148580"/>
                  </a:lnTo>
                  <a:lnTo>
                    <a:pt x="133152" y="151437"/>
                  </a:lnTo>
                  <a:lnTo>
                    <a:pt x="136379" y="154294"/>
                  </a:lnTo>
                  <a:lnTo>
                    <a:pt x="139483" y="157150"/>
                  </a:lnTo>
                  <a:lnTo>
                    <a:pt x="142504" y="160960"/>
                  </a:lnTo>
                  <a:lnTo>
                    <a:pt x="145471" y="165405"/>
                  </a:lnTo>
                  <a:lnTo>
                    <a:pt x="148402" y="170273"/>
                  </a:lnTo>
                  <a:lnTo>
                    <a:pt x="150355" y="174471"/>
                  </a:lnTo>
                  <a:lnTo>
                    <a:pt x="152526" y="181676"/>
                  </a:lnTo>
                  <a:lnTo>
                    <a:pt x="152152" y="184930"/>
                  </a:lnTo>
                  <a:lnTo>
                    <a:pt x="150951" y="188053"/>
                  </a:lnTo>
                  <a:lnTo>
                    <a:pt x="147076" y="195014"/>
                  </a:lnTo>
                  <a:lnTo>
                    <a:pt x="142177" y="204458"/>
                  </a:lnTo>
                  <a:lnTo>
                    <a:pt x="139538" y="208691"/>
                  </a:lnTo>
                  <a:lnTo>
                    <a:pt x="136826" y="212466"/>
                  </a:lnTo>
                  <a:lnTo>
                    <a:pt x="134066" y="215935"/>
                  </a:lnTo>
                  <a:lnTo>
                    <a:pt x="130320" y="218247"/>
                  </a:lnTo>
                  <a:lnTo>
                    <a:pt x="125918" y="219789"/>
                  </a:lnTo>
                  <a:lnTo>
                    <a:pt x="121079" y="220816"/>
                  </a:lnTo>
                  <a:lnTo>
                    <a:pt x="116900" y="222454"/>
                  </a:lnTo>
                  <a:lnTo>
                    <a:pt x="113162" y="224499"/>
                  </a:lnTo>
                  <a:lnTo>
                    <a:pt x="109717" y="226814"/>
                  </a:lnTo>
                  <a:lnTo>
                    <a:pt x="106468" y="229310"/>
                  </a:lnTo>
                  <a:lnTo>
                    <a:pt x="103349" y="231926"/>
                  </a:lnTo>
                  <a:lnTo>
                    <a:pt x="100318" y="234624"/>
                  </a:lnTo>
                  <a:lnTo>
                    <a:pt x="96392" y="236421"/>
                  </a:lnTo>
                  <a:lnTo>
                    <a:pt x="91869" y="237620"/>
                  </a:lnTo>
                  <a:lnTo>
                    <a:pt x="86950" y="238419"/>
                  </a:lnTo>
                  <a:lnTo>
                    <a:pt x="82717" y="237999"/>
                  </a:lnTo>
                  <a:lnTo>
                    <a:pt x="78943" y="236767"/>
                  </a:lnTo>
                  <a:lnTo>
                    <a:pt x="75475" y="234993"/>
                  </a:lnTo>
                  <a:lnTo>
                    <a:pt x="72210" y="233810"/>
                  </a:lnTo>
                  <a:lnTo>
                    <a:pt x="69080" y="233022"/>
                  </a:lnTo>
                  <a:lnTo>
                    <a:pt x="66042" y="232496"/>
                  </a:lnTo>
                  <a:lnTo>
                    <a:pt x="64016" y="231193"/>
                  </a:lnTo>
                  <a:lnTo>
                    <a:pt x="62665" y="229372"/>
                  </a:lnTo>
                  <a:lnTo>
                    <a:pt x="61765" y="227205"/>
                  </a:lnTo>
                  <a:lnTo>
                    <a:pt x="60212" y="225761"/>
                  </a:lnTo>
                  <a:lnTo>
                    <a:pt x="58225" y="224798"/>
                  </a:lnTo>
                  <a:lnTo>
                    <a:pt x="55947" y="224156"/>
                  </a:lnTo>
                  <a:lnTo>
                    <a:pt x="53477" y="222775"/>
                  </a:lnTo>
                  <a:lnTo>
                    <a:pt x="50876" y="220903"/>
                  </a:lnTo>
                  <a:lnTo>
                    <a:pt x="48191" y="218702"/>
                  </a:lnTo>
                  <a:lnTo>
                    <a:pt x="46400" y="216282"/>
                  </a:lnTo>
                  <a:lnTo>
                    <a:pt x="44411" y="211053"/>
                  </a:lnTo>
                  <a:lnTo>
                    <a:pt x="43881" y="207373"/>
                  </a:lnTo>
                  <a:lnTo>
                    <a:pt x="43527" y="203015"/>
                  </a:lnTo>
                  <a:lnTo>
                    <a:pt x="43134" y="194044"/>
                  </a:lnTo>
                  <a:lnTo>
                    <a:pt x="42959" y="186882"/>
                  </a:lnTo>
                  <a:lnTo>
                    <a:pt x="44818" y="182686"/>
                  </a:lnTo>
                  <a:lnTo>
                    <a:pt x="47962" y="177984"/>
                  </a:lnTo>
                  <a:lnTo>
                    <a:pt x="51962" y="172944"/>
                  </a:lnTo>
                  <a:lnTo>
                    <a:pt x="55582" y="167679"/>
                  </a:lnTo>
                  <a:lnTo>
                    <a:pt x="58948" y="162264"/>
                  </a:lnTo>
                  <a:lnTo>
                    <a:pt x="62145" y="156750"/>
                  </a:lnTo>
                  <a:lnTo>
                    <a:pt x="68236" y="145542"/>
                  </a:lnTo>
                  <a:lnTo>
                    <a:pt x="71194" y="139886"/>
                  </a:lnTo>
                  <a:lnTo>
                    <a:pt x="74118" y="133258"/>
                  </a:lnTo>
                  <a:lnTo>
                    <a:pt x="77021" y="125982"/>
                  </a:lnTo>
                  <a:lnTo>
                    <a:pt x="79908" y="118274"/>
                  </a:lnTo>
                  <a:lnTo>
                    <a:pt x="83737" y="111230"/>
                  </a:lnTo>
                  <a:lnTo>
                    <a:pt x="88195" y="104629"/>
                  </a:lnTo>
                  <a:lnTo>
                    <a:pt x="93073" y="98323"/>
                  </a:lnTo>
                  <a:lnTo>
                    <a:pt x="97277" y="92215"/>
                  </a:lnTo>
                  <a:lnTo>
                    <a:pt x="101032" y="86237"/>
                  </a:lnTo>
                  <a:lnTo>
                    <a:pt x="104488" y="80347"/>
                  </a:lnTo>
                  <a:lnTo>
                    <a:pt x="108697" y="74515"/>
                  </a:lnTo>
                  <a:lnTo>
                    <a:pt x="113408" y="68723"/>
                  </a:lnTo>
                  <a:lnTo>
                    <a:pt x="118454" y="62956"/>
                  </a:lnTo>
                  <a:lnTo>
                    <a:pt x="122770" y="57206"/>
                  </a:lnTo>
                  <a:lnTo>
                    <a:pt x="126600" y="51468"/>
                  </a:lnTo>
                  <a:lnTo>
                    <a:pt x="130105" y="45738"/>
                  </a:lnTo>
                  <a:lnTo>
                    <a:pt x="133395" y="40965"/>
                  </a:lnTo>
                  <a:lnTo>
                    <a:pt x="136541" y="36831"/>
                  </a:lnTo>
                  <a:lnTo>
                    <a:pt x="139590" y="33122"/>
                  </a:lnTo>
                  <a:lnTo>
                    <a:pt x="142576" y="29697"/>
                  </a:lnTo>
                  <a:lnTo>
                    <a:pt x="145519" y="26461"/>
                  </a:lnTo>
                  <a:lnTo>
                    <a:pt x="148433" y="23352"/>
                  </a:lnTo>
                  <a:lnTo>
                    <a:pt x="150376" y="20326"/>
                  </a:lnTo>
                  <a:lnTo>
                    <a:pt x="152535" y="14424"/>
                  </a:lnTo>
                  <a:lnTo>
                    <a:pt x="153495" y="8626"/>
                  </a:lnTo>
                  <a:lnTo>
                    <a:pt x="153750" y="5746"/>
                  </a:lnTo>
                  <a:lnTo>
                    <a:pt x="152969" y="3827"/>
                  </a:lnTo>
                  <a:lnTo>
                    <a:pt x="151495" y="2547"/>
                  </a:lnTo>
                  <a:lnTo>
                    <a:pt x="149560" y="1694"/>
                  </a:lnTo>
                  <a:lnTo>
                    <a:pt x="144870" y="746"/>
                  </a:lnTo>
                  <a:lnTo>
                    <a:pt x="142285" y="493"/>
                  </a:lnTo>
                  <a:lnTo>
                    <a:pt x="139610" y="324"/>
                  </a:lnTo>
                  <a:lnTo>
                    <a:pt x="136874" y="212"/>
                  </a:lnTo>
                  <a:lnTo>
                    <a:pt x="131294" y="87"/>
                  </a:lnTo>
                  <a:lnTo>
                    <a:pt x="112549" y="0"/>
                  </a:lnTo>
                  <a:lnTo>
                    <a:pt x="107404" y="949"/>
                  </a:lnTo>
                  <a:lnTo>
                    <a:pt x="102068" y="2533"/>
                  </a:lnTo>
                  <a:lnTo>
                    <a:pt x="96606" y="4542"/>
                  </a:lnTo>
                  <a:lnTo>
                    <a:pt x="91060" y="5881"/>
                  </a:lnTo>
                  <a:lnTo>
                    <a:pt x="85457" y="6774"/>
                  </a:lnTo>
                  <a:lnTo>
                    <a:pt x="79817" y="7369"/>
                  </a:lnTo>
                  <a:lnTo>
                    <a:pt x="74152" y="8718"/>
                  </a:lnTo>
                  <a:lnTo>
                    <a:pt x="68471" y="10571"/>
                  </a:lnTo>
                  <a:lnTo>
                    <a:pt x="62778" y="12758"/>
                  </a:lnTo>
                  <a:lnTo>
                    <a:pt x="57077" y="15168"/>
                  </a:lnTo>
                  <a:lnTo>
                    <a:pt x="45664" y="20387"/>
                  </a:lnTo>
                  <a:lnTo>
                    <a:pt x="40906" y="23112"/>
                  </a:lnTo>
                  <a:lnTo>
                    <a:pt x="36782" y="25881"/>
                  </a:lnTo>
                  <a:lnTo>
                    <a:pt x="25675" y="342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2" name="SMARTPenAnnotation102"/>
            <p:cNvSpPr/>
            <p:nvPr/>
          </p:nvSpPr>
          <p:spPr>
            <a:xfrm>
              <a:off x="5523665" y="3797617"/>
              <a:ext cx="162747" cy="257176"/>
            </a:xfrm>
            <a:custGeom>
              <a:avLst/>
              <a:gdLst/>
              <a:ahLst/>
              <a:cxnLst/>
              <a:rect l="0" t="0" r="0" b="0"/>
              <a:pathLst>
                <a:path w="162747" h="257176">
                  <a:moveTo>
                    <a:pt x="42744" y="0"/>
                  </a:moveTo>
                  <a:lnTo>
                    <a:pt x="42744" y="12770"/>
                  </a:lnTo>
                  <a:lnTo>
                    <a:pt x="40205" y="20281"/>
                  </a:lnTo>
                  <a:lnTo>
                    <a:pt x="38194" y="24950"/>
                  </a:lnTo>
                  <a:lnTo>
                    <a:pt x="36853" y="29969"/>
                  </a:lnTo>
                  <a:lnTo>
                    <a:pt x="35959" y="35219"/>
                  </a:lnTo>
                  <a:lnTo>
                    <a:pt x="35363" y="40625"/>
                  </a:lnTo>
                  <a:lnTo>
                    <a:pt x="34014" y="46133"/>
                  </a:lnTo>
                  <a:lnTo>
                    <a:pt x="32162" y="51710"/>
                  </a:lnTo>
                  <a:lnTo>
                    <a:pt x="29974" y="57334"/>
                  </a:lnTo>
                  <a:lnTo>
                    <a:pt x="27563" y="62988"/>
                  </a:lnTo>
                  <a:lnTo>
                    <a:pt x="22345" y="74349"/>
                  </a:lnTo>
                  <a:lnTo>
                    <a:pt x="14052" y="91456"/>
                  </a:lnTo>
                  <a:lnTo>
                    <a:pt x="12186" y="97166"/>
                  </a:lnTo>
                  <a:lnTo>
                    <a:pt x="10942" y="102877"/>
                  </a:lnTo>
                  <a:lnTo>
                    <a:pt x="10113" y="108590"/>
                  </a:lnTo>
                  <a:lnTo>
                    <a:pt x="8608" y="114303"/>
                  </a:lnTo>
                  <a:lnTo>
                    <a:pt x="6652" y="120017"/>
                  </a:lnTo>
                  <a:lnTo>
                    <a:pt x="4395" y="125731"/>
                  </a:lnTo>
                  <a:lnTo>
                    <a:pt x="2891" y="132399"/>
                  </a:lnTo>
                  <a:lnTo>
                    <a:pt x="1888" y="139701"/>
                  </a:lnTo>
                  <a:lnTo>
                    <a:pt x="774" y="153529"/>
                  </a:lnTo>
                  <a:lnTo>
                    <a:pt x="278" y="162850"/>
                  </a:lnTo>
                  <a:lnTo>
                    <a:pt x="58" y="172708"/>
                  </a:lnTo>
                  <a:lnTo>
                    <a:pt x="0" y="178004"/>
                  </a:lnTo>
                  <a:lnTo>
                    <a:pt x="913" y="182487"/>
                  </a:lnTo>
                  <a:lnTo>
                    <a:pt x="4468" y="190008"/>
                  </a:lnTo>
                  <a:lnTo>
                    <a:pt x="9223" y="196526"/>
                  </a:lnTo>
                  <a:lnTo>
                    <a:pt x="11824" y="199597"/>
                  </a:lnTo>
                  <a:lnTo>
                    <a:pt x="14511" y="202597"/>
                  </a:lnTo>
                  <a:lnTo>
                    <a:pt x="20036" y="208471"/>
                  </a:lnTo>
                  <a:lnTo>
                    <a:pt x="34192" y="222868"/>
                  </a:lnTo>
                  <a:lnTo>
                    <a:pt x="45606" y="234312"/>
                  </a:lnTo>
                  <a:lnTo>
                    <a:pt x="49414" y="236218"/>
                  </a:lnTo>
                  <a:lnTo>
                    <a:pt x="53859" y="237489"/>
                  </a:lnTo>
                  <a:lnTo>
                    <a:pt x="58726" y="238336"/>
                  </a:lnTo>
                  <a:lnTo>
                    <a:pt x="62924" y="238900"/>
                  </a:lnTo>
                  <a:lnTo>
                    <a:pt x="66675" y="239277"/>
                  </a:lnTo>
                  <a:lnTo>
                    <a:pt x="70128" y="239528"/>
                  </a:lnTo>
                  <a:lnTo>
                    <a:pt x="74335" y="239695"/>
                  </a:lnTo>
                  <a:lnTo>
                    <a:pt x="84090" y="239881"/>
                  </a:lnTo>
                  <a:lnTo>
                    <a:pt x="100292" y="239986"/>
                  </a:lnTo>
                  <a:lnTo>
                    <a:pt x="104922" y="239048"/>
                  </a:lnTo>
                  <a:lnTo>
                    <a:pt x="108961" y="237470"/>
                  </a:lnTo>
                  <a:lnTo>
                    <a:pt x="112606" y="235466"/>
                  </a:lnTo>
                  <a:lnTo>
                    <a:pt x="126838" y="228095"/>
                  </a:lnTo>
                  <a:lnTo>
                    <a:pt x="131192" y="225406"/>
                  </a:lnTo>
                  <a:lnTo>
                    <a:pt x="135048" y="222661"/>
                  </a:lnTo>
                  <a:lnTo>
                    <a:pt x="138570" y="219878"/>
                  </a:lnTo>
                  <a:lnTo>
                    <a:pt x="141870" y="217070"/>
                  </a:lnTo>
                  <a:lnTo>
                    <a:pt x="145024" y="214246"/>
                  </a:lnTo>
                  <a:lnTo>
                    <a:pt x="151067" y="208568"/>
                  </a:lnTo>
                  <a:lnTo>
                    <a:pt x="156928" y="202870"/>
                  </a:lnTo>
                  <a:lnTo>
                    <a:pt x="158872" y="200016"/>
                  </a:lnTo>
                  <a:lnTo>
                    <a:pt x="161032" y="194306"/>
                  </a:lnTo>
                  <a:lnTo>
                    <a:pt x="161607" y="190498"/>
                  </a:lnTo>
                  <a:lnTo>
                    <a:pt x="161991" y="186054"/>
                  </a:lnTo>
                  <a:lnTo>
                    <a:pt x="162418" y="176988"/>
                  </a:lnTo>
                  <a:lnTo>
                    <a:pt x="162608" y="169784"/>
                  </a:lnTo>
                  <a:lnTo>
                    <a:pt x="162746" y="156103"/>
                  </a:lnTo>
                  <a:lnTo>
                    <a:pt x="160214" y="152564"/>
                  </a:lnTo>
                  <a:lnTo>
                    <a:pt x="158205" y="150287"/>
                  </a:lnTo>
                  <a:lnTo>
                    <a:pt x="155913" y="148769"/>
                  </a:lnTo>
                  <a:lnTo>
                    <a:pt x="153433" y="147757"/>
                  </a:lnTo>
                  <a:lnTo>
                    <a:pt x="150827" y="147082"/>
                  </a:lnTo>
                  <a:lnTo>
                    <a:pt x="147184" y="146632"/>
                  </a:lnTo>
                  <a:lnTo>
                    <a:pt x="142851" y="146332"/>
                  </a:lnTo>
                  <a:lnTo>
                    <a:pt x="138057" y="146132"/>
                  </a:lnTo>
                  <a:lnTo>
                    <a:pt x="133909" y="146952"/>
                  </a:lnTo>
                  <a:lnTo>
                    <a:pt x="130191" y="148451"/>
                  </a:lnTo>
                  <a:lnTo>
                    <a:pt x="126760" y="150402"/>
                  </a:lnTo>
                  <a:lnTo>
                    <a:pt x="117867" y="155111"/>
                  </a:lnTo>
                  <a:lnTo>
                    <a:pt x="96636" y="165894"/>
                  </a:lnTo>
                  <a:lnTo>
                    <a:pt x="92007" y="169651"/>
                  </a:lnTo>
                  <a:lnTo>
                    <a:pt x="87969" y="174061"/>
                  </a:lnTo>
                  <a:lnTo>
                    <a:pt x="84324" y="178906"/>
                  </a:lnTo>
                  <a:lnTo>
                    <a:pt x="80942" y="183088"/>
                  </a:lnTo>
                  <a:lnTo>
                    <a:pt x="77734" y="186829"/>
                  </a:lnTo>
                  <a:lnTo>
                    <a:pt x="74644" y="190275"/>
                  </a:lnTo>
                  <a:lnTo>
                    <a:pt x="70678" y="193525"/>
                  </a:lnTo>
                  <a:lnTo>
                    <a:pt x="66129" y="196645"/>
                  </a:lnTo>
                  <a:lnTo>
                    <a:pt x="61192" y="199676"/>
                  </a:lnTo>
                  <a:lnTo>
                    <a:pt x="56948" y="203603"/>
                  </a:lnTo>
                  <a:lnTo>
                    <a:pt x="53166" y="208125"/>
                  </a:lnTo>
                  <a:lnTo>
                    <a:pt x="49692" y="213045"/>
                  </a:lnTo>
                  <a:lnTo>
                    <a:pt x="46424" y="217278"/>
                  </a:lnTo>
                  <a:lnTo>
                    <a:pt x="43292" y="221052"/>
                  </a:lnTo>
                  <a:lnTo>
                    <a:pt x="40252" y="224520"/>
                  </a:lnTo>
                  <a:lnTo>
                    <a:pt x="38225" y="227785"/>
                  </a:lnTo>
                  <a:lnTo>
                    <a:pt x="35973" y="233953"/>
                  </a:lnTo>
                  <a:lnTo>
                    <a:pt x="34972" y="239869"/>
                  </a:lnTo>
                  <a:lnTo>
                    <a:pt x="34528" y="245674"/>
                  </a:lnTo>
                  <a:lnTo>
                    <a:pt x="34172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3" name="SMARTPenAnnotation103"/>
            <p:cNvSpPr/>
            <p:nvPr/>
          </p:nvSpPr>
          <p:spPr>
            <a:xfrm>
              <a:off x="5917882" y="3883342"/>
              <a:ext cx="162878" cy="180024"/>
            </a:xfrm>
            <a:custGeom>
              <a:avLst/>
              <a:gdLst/>
              <a:ahLst/>
              <a:cxnLst/>
              <a:rect l="0" t="0" r="0" b="0"/>
              <a:pathLst>
                <a:path w="162878" h="180024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0"/>
                  </a:lnTo>
                  <a:lnTo>
                    <a:pt x="8219" y="7381"/>
                  </a:lnTo>
                  <a:lnTo>
                    <a:pt x="13019" y="12770"/>
                  </a:lnTo>
                  <a:lnTo>
                    <a:pt x="14395" y="15181"/>
                  </a:lnTo>
                  <a:lnTo>
                    <a:pt x="15923" y="20400"/>
                  </a:lnTo>
                  <a:lnTo>
                    <a:pt x="19142" y="25894"/>
                  </a:lnTo>
                  <a:lnTo>
                    <a:pt x="23747" y="31511"/>
                  </a:lnTo>
                  <a:lnTo>
                    <a:pt x="26309" y="34342"/>
                  </a:lnTo>
                  <a:lnTo>
                    <a:pt x="28969" y="37183"/>
                  </a:lnTo>
                  <a:lnTo>
                    <a:pt x="31695" y="40981"/>
                  </a:lnTo>
                  <a:lnTo>
                    <a:pt x="34465" y="45418"/>
                  </a:lnTo>
                  <a:lnTo>
                    <a:pt x="37264" y="50281"/>
                  </a:lnTo>
                  <a:lnTo>
                    <a:pt x="41036" y="54476"/>
                  </a:lnTo>
                  <a:lnTo>
                    <a:pt x="45455" y="58225"/>
                  </a:lnTo>
                  <a:lnTo>
                    <a:pt x="50306" y="61677"/>
                  </a:lnTo>
                  <a:lnTo>
                    <a:pt x="54492" y="65883"/>
                  </a:lnTo>
                  <a:lnTo>
                    <a:pt x="58235" y="70592"/>
                  </a:lnTo>
                  <a:lnTo>
                    <a:pt x="61684" y="75636"/>
                  </a:lnTo>
                  <a:lnTo>
                    <a:pt x="65888" y="80904"/>
                  </a:lnTo>
                  <a:lnTo>
                    <a:pt x="70595" y="86321"/>
                  </a:lnTo>
                  <a:lnTo>
                    <a:pt x="79953" y="96468"/>
                  </a:lnTo>
                  <a:lnTo>
                    <a:pt x="87287" y="104152"/>
                  </a:lnTo>
                  <a:lnTo>
                    <a:pt x="112995" y="130115"/>
                  </a:lnTo>
                  <a:lnTo>
                    <a:pt x="116288" y="134368"/>
                  </a:lnTo>
                  <a:lnTo>
                    <a:pt x="119435" y="139109"/>
                  </a:lnTo>
                  <a:lnTo>
                    <a:pt x="122486" y="144175"/>
                  </a:lnTo>
                  <a:lnTo>
                    <a:pt x="125472" y="148504"/>
                  </a:lnTo>
                  <a:lnTo>
                    <a:pt x="128416" y="152343"/>
                  </a:lnTo>
                  <a:lnTo>
                    <a:pt x="131331" y="155854"/>
                  </a:lnTo>
                  <a:lnTo>
                    <a:pt x="135179" y="159148"/>
                  </a:lnTo>
                  <a:lnTo>
                    <a:pt x="139649" y="162296"/>
                  </a:lnTo>
                  <a:lnTo>
                    <a:pt x="151410" y="169642"/>
                  </a:lnTo>
                  <a:lnTo>
                    <a:pt x="152375" y="171197"/>
                  </a:lnTo>
                  <a:lnTo>
                    <a:pt x="153447" y="175465"/>
                  </a:lnTo>
                  <a:lnTo>
                    <a:pt x="154686" y="176984"/>
                  </a:lnTo>
                  <a:lnTo>
                    <a:pt x="156464" y="177997"/>
                  </a:lnTo>
                  <a:lnTo>
                    <a:pt x="162877" y="1800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4" name="SMARTPenAnnotation104"/>
            <p:cNvSpPr/>
            <p:nvPr/>
          </p:nvSpPr>
          <p:spPr>
            <a:xfrm>
              <a:off x="5883592" y="3866197"/>
              <a:ext cx="197168" cy="171451"/>
            </a:xfrm>
            <a:custGeom>
              <a:avLst/>
              <a:gdLst/>
              <a:ahLst/>
              <a:cxnLst/>
              <a:rect l="0" t="0" r="0" b="0"/>
              <a:pathLst>
                <a:path w="197168" h="171451">
                  <a:moveTo>
                    <a:pt x="197167" y="0"/>
                  </a:moveTo>
                  <a:lnTo>
                    <a:pt x="189786" y="0"/>
                  </a:lnTo>
                  <a:lnTo>
                    <a:pt x="184397" y="4551"/>
                  </a:lnTo>
                  <a:lnTo>
                    <a:pt x="179427" y="9325"/>
                  </a:lnTo>
                  <a:lnTo>
                    <a:pt x="155434" y="33170"/>
                  </a:lnTo>
                  <a:lnTo>
                    <a:pt x="149343" y="38306"/>
                  </a:lnTo>
                  <a:lnTo>
                    <a:pt x="142425" y="43635"/>
                  </a:lnTo>
                  <a:lnTo>
                    <a:pt x="134954" y="49092"/>
                  </a:lnTo>
                  <a:lnTo>
                    <a:pt x="128070" y="55588"/>
                  </a:lnTo>
                  <a:lnTo>
                    <a:pt x="121575" y="62777"/>
                  </a:lnTo>
                  <a:lnTo>
                    <a:pt x="115340" y="70426"/>
                  </a:lnTo>
                  <a:lnTo>
                    <a:pt x="109279" y="77431"/>
                  </a:lnTo>
                  <a:lnTo>
                    <a:pt x="103332" y="84006"/>
                  </a:lnTo>
                  <a:lnTo>
                    <a:pt x="97463" y="90294"/>
                  </a:lnTo>
                  <a:lnTo>
                    <a:pt x="90693" y="96391"/>
                  </a:lnTo>
                  <a:lnTo>
                    <a:pt x="83322" y="102361"/>
                  </a:lnTo>
                  <a:lnTo>
                    <a:pt x="75550" y="108246"/>
                  </a:lnTo>
                  <a:lnTo>
                    <a:pt x="69417" y="113121"/>
                  </a:lnTo>
                  <a:lnTo>
                    <a:pt x="64375" y="117324"/>
                  </a:lnTo>
                  <a:lnTo>
                    <a:pt x="60062" y="121079"/>
                  </a:lnTo>
                  <a:lnTo>
                    <a:pt x="55281" y="124534"/>
                  </a:lnTo>
                  <a:lnTo>
                    <a:pt x="50189" y="127790"/>
                  </a:lnTo>
                  <a:lnTo>
                    <a:pt x="44889" y="130914"/>
                  </a:lnTo>
                  <a:lnTo>
                    <a:pt x="40404" y="134901"/>
                  </a:lnTo>
                  <a:lnTo>
                    <a:pt x="36461" y="139464"/>
                  </a:lnTo>
                  <a:lnTo>
                    <a:pt x="32880" y="144411"/>
                  </a:lnTo>
                  <a:lnTo>
                    <a:pt x="29540" y="148662"/>
                  </a:lnTo>
                  <a:lnTo>
                    <a:pt x="26361" y="152448"/>
                  </a:lnTo>
                  <a:lnTo>
                    <a:pt x="23289" y="155924"/>
                  </a:lnTo>
                  <a:lnTo>
                    <a:pt x="20289" y="158243"/>
                  </a:lnTo>
                  <a:lnTo>
                    <a:pt x="14415" y="160818"/>
                  </a:lnTo>
                  <a:lnTo>
                    <a:pt x="8629" y="164502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5" name="SMARTPenAnnotation105"/>
            <p:cNvSpPr/>
            <p:nvPr/>
          </p:nvSpPr>
          <p:spPr>
            <a:xfrm>
              <a:off x="6303645" y="3926204"/>
              <a:ext cx="180023" cy="1"/>
            </a:xfrm>
            <a:custGeom>
              <a:avLst/>
              <a:gdLst/>
              <a:ahLst/>
              <a:cxnLst/>
              <a:rect l="0" t="0" r="0" b="0"/>
              <a:pathLst>
                <a:path w="180023" h="1">
                  <a:moveTo>
                    <a:pt x="0" y="0"/>
                  </a:move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6" name="SMARTPenAnnotation106"/>
            <p:cNvSpPr/>
            <p:nvPr/>
          </p:nvSpPr>
          <p:spPr>
            <a:xfrm>
              <a:off x="6295072" y="4003357"/>
              <a:ext cx="180024" cy="8573"/>
            </a:xfrm>
            <a:custGeom>
              <a:avLst/>
              <a:gdLst/>
              <a:ahLst/>
              <a:cxnLst/>
              <a:rect l="0" t="0" r="0" b="0"/>
              <a:pathLst>
                <a:path w="180024" h="8573">
                  <a:moveTo>
                    <a:pt x="0" y="0"/>
                  </a:moveTo>
                  <a:lnTo>
                    <a:pt x="24951" y="0"/>
                  </a:lnTo>
                  <a:lnTo>
                    <a:pt x="29016" y="953"/>
                  </a:lnTo>
                  <a:lnTo>
                    <a:pt x="32679" y="2540"/>
                  </a:lnTo>
                  <a:lnTo>
                    <a:pt x="36074" y="4551"/>
                  </a:lnTo>
                  <a:lnTo>
                    <a:pt x="40242" y="5891"/>
                  </a:lnTo>
                  <a:lnTo>
                    <a:pt x="44925" y="6785"/>
                  </a:lnTo>
                  <a:lnTo>
                    <a:pt x="49953" y="7381"/>
                  </a:lnTo>
                  <a:lnTo>
                    <a:pt x="55210" y="7778"/>
                  </a:lnTo>
                  <a:lnTo>
                    <a:pt x="60619" y="8043"/>
                  </a:lnTo>
                  <a:lnTo>
                    <a:pt x="71709" y="8337"/>
                  </a:lnTo>
                  <a:lnTo>
                    <a:pt x="180023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7" name="SMARTPenAnnotation107"/>
            <p:cNvSpPr/>
            <p:nvPr/>
          </p:nvSpPr>
          <p:spPr>
            <a:xfrm>
              <a:off x="6629400" y="3857625"/>
              <a:ext cx="42863" cy="205741"/>
            </a:xfrm>
            <a:custGeom>
              <a:avLst/>
              <a:gdLst/>
              <a:ahLst/>
              <a:cxnLst/>
              <a:rect l="0" t="0" r="0" b="0"/>
              <a:pathLst>
                <a:path w="42863" h="205741">
                  <a:moveTo>
                    <a:pt x="0" y="0"/>
                  </a:moveTo>
                  <a:lnTo>
                    <a:pt x="0" y="4550"/>
                  </a:lnTo>
                  <a:lnTo>
                    <a:pt x="952" y="6844"/>
                  </a:lnTo>
                  <a:lnTo>
                    <a:pt x="2540" y="9325"/>
                  </a:lnTo>
                  <a:lnTo>
                    <a:pt x="7380" y="15600"/>
                  </a:lnTo>
                  <a:lnTo>
                    <a:pt x="8042" y="21538"/>
                  </a:lnTo>
                  <a:lnTo>
                    <a:pt x="8336" y="29575"/>
                  </a:lnTo>
                  <a:lnTo>
                    <a:pt x="8502" y="40407"/>
                  </a:lnTo>
                  <a:lnTo>
                    <a:pt x="8571" y="100050"/>
                  </a:lnTo>
                  <a:lnTo>
                    <a:pt x="9524" y="105752"/>
                  </a:lnTo>
                  <a:lnTo>
                    <a:pt x="11112" y="111459"/>
                  </a:lnTo>
                  <a:lnTo>
                    <a:pt x="13123" y="117168"/>
                  </a:lnTo>
                  <a:lnTo>
                    <a:pt x="14464" y="122880"/>
                  </a:lnTo>
                  <a:lnTo>
                    <a:pt x="15357" y="128592"/>
                  </a:lnTo>
                  <a:lnTo>
                    <a:pt x="15953" y="134305"/>
                  </a:lnTo>
                  <a:lnTo>
                    <a:pt x="16350" y="139067"/>
                  </a:lnTo>
                  <a:lnTo>
                    <a:pt x="16615" y="143193"/>
                  </a:lnTo>
                  <a:lnTo>
                    <a:pt x="16791" y="146897"/>
                  </a:lnTo>
                  <a:lnTo>
                    <a:pt x="17862" y="151271"/>
                  </a:lnTo>
                  <a:lnTo>
                    <a:pt x="19528" y="156092"/>
                  </a:lnTo>
                  <a:lnTo>
                    <a:pt x="21591" y="161211"/>
                  </a:lnTo>
                  <a:lnTo>
                    <a:pt x="22966" y="165577"/>
                  </a:lnTo>
                  <a:lnTo>
                    <a:pt x="23883" y="169439"/>
                  </a:lnTo>
                  <a:lnTo>
                    <a:pt x="24495" y="172967"/>
                  </a:lnTo>
                  <a:lnTo>
                    <a:pt x="24902" y="176271"/>
                  </a:lnTo>
                  <a:lnTo>
                    <a:pt x="25355" y="182483"/>
                  </a:lnTo>
                  <a:lnTo>
                    <a:pt x="26428" y="185472"/>
                  </a:lnTo>
                  <a:lnTo>
                    <a:pt x="28096" y="188418"/>
                  </a:lnTo>
                  <a:lnTo>
                    <a:pt x="30160" y="191335"/>
                  </a:lnTo>
                  <a:lnTo>
                    <a:pt x="32490" y="193279"/>
                  </a:lnTo>
                  <a:lnTo>
                    <a:pt x="34994" y="194575"/>
                  </a:lnTo>
                  <a:lnTo>
                    <a:pt x="37617" y="195439"/>
                  </a:lnTo>
                  <a:lnTo>
                    <a:pt x="39365" y="196967"/>
                  </a:lnTo>
                  <a:lnTo>
                    <a:pt x="40531" y="198939"/>
                  </a:lnTo>
                  <a:lnTo>
                    <a:pt x="42862" y="2057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8" name="SMARTPenAnnotation108"/>
            <p:cNvSpPr/>
            <p:nvPr/>
          </p:nvSpPr>
          <p:spPr>
            <a:xfrm>
              <a:off x="6817994" y="3814762"/>
              <a:ext cx="60009" cy="231459"/>
            </a:xfrm>
            <a:custGeom>
              <a:avLst/>
              <a:gdLst/>
              <a:ahLst/>
              <a:cxnLst/>
              <a:rect l="0" t="0" r="0" b="0"/>
              <a:pathLst>
                <a:path w="60009" h="231459">
                  <a:moveTo>
                    <a:pt x="0" y="0"/>
                  </a:moveTo>
                  <a:lnTo>
                    <a:pt x="0" y="4551"/>
                  </a:lnTo>
                  <a:lnTo>
                    <a:pt x="954" y="6844"/>
                  </a:lnTo>
                  <a:lnTo>
                    <a:pt x="2541" y="9325"/>
                  </a:lnTo>
                  <a:lnTo>
                    <a:pt x="4552" y="11932"/>
                  </a:lnTo>
                  <a:lnTo>
                    <a:pt x="5892" y="14622"/>
                  </a:lnTo>
                  <a:lnTo>
                    <a:pt x="7382" y="20151"/>
                  </a:lnTo>
                  <a:lnTo>
                    <a:pt x="8731" y="23912"/>
                  </a:lnTo>
                  <a:lnTo>
                    <a:pt x="10584" y="28324"/>
                  </a:lnTo>
                  <a:lnTo>
                    <a:pt x="12771" y="33170"/>
                  </a:lnTo>
                  <a:lnTo>
                    <a:pt x="14229" y="38306"/>
                  </a:lnTo>
                  <a:lnTo>
                    <a:pt x="15202" y="43635"/>
                  </a:lnTo>
                  <a:lnTo>
                    <a:pt x="15850" y="49092"/>
                  </a:lnTo>
                  <a:lnTo>
                    <a:pt x="16281" y="54636"/>
                  </a:lnTo>
                  <a:lnTo>
                    <a:pt x="16570" y="60237"/>
                  </a:lnTo>
                  <a:lnTo>
                    <a:pt x="16761" y="65875"/>
                  </a:lnTo>
                  <a:lnTo>
                    <a:pt x="17842" y="71539"/>
                  </a:lnTo>
                  <a:lnTo>
                    <a:pt x="19515" y="77220"/>
                  </a:lnTo>
                  <a:lnTo>
                    <a:pt x="21583" y="82913"/>
                  </a:lnTo>
                  <a:lnTo>
                    <a:pt x="22961" y="88613"/>
                  </a:lnTo>
                  <a:lnTo>
                    <a:pt x="23880" y="94318"/>
                  </a:lnTo>
                  <a:lnTo>
                    <a:pt x="24492" y="100026"/>
                  </a:lnTo>
                  <a:lnTo>
                    <a:pt x="24901" y="105737"/>
                  </a:lnTo>
                  <a:lnTo>
                    <a:pt x="25173" y="111449"/>
                  </a:lnTo>
                  <a:lnTo>
                    <a:pt x="25355" y="117162"/>
                  </a:lnTo>
                  <a:lnTo>
                    <a:pt x="26429" y="122875"/>
                  </a:lnTo>
                  <a:lnTo>
                    <a:pt x="28097" y="128589"/>
                  </a:lnTo>
                  <a:lnTo>
                    <a:pt x="30161" y="134304"/>
                  </a:lnTo>
                  <a:lnTo>
                    <a:pt x="31538" y="140019"/>
                  </a:lnTo>
                  <a:lnTo>
                    <a:pt x="32456" y="145733"/>
                  </a:lnTo>
                  <a:lnTo>
                    <a:pt x="33067" y="151448"/>
                  </a:lnTo>
                  <a:lnTo>
                    <a:pt x="34428" y="156210"/>
                  </a:lnTo>
                  <a:lnTo>
                    <a:pt x="36286" y="160338"/>
                  </a:lnTo>
                  <a:lnTo>
                    <a:pt x="38479" y="164042"/>
                  </a:lnTo>
                  <a:lnTo>
                    <a:pt x="39940" y="168416"/>
                  </a:lnTo>
                  <a:lnTo>
                    <a:pt x="40915" y="173237"/>
                  </a:lnTo>
                  <a:lnTo>
                    <a:pt x="41564" y="178357"/>
                  </a:lnTo>
                  <a:lnTo>
                    <a:pt x="42950" y="182722"/>
                  </a:lnTo>
                  <a:lnTo>
                    <a:pt x="44825" y="186585"/>
                  </a:lnTo>
                  <a:lnTo>
                    <a:pt x="47029" y="190112"/>
                  </a:lnTo>
                  <a:lnTo>
                    <a:pt x="48497" y="193416"/>
                  </a:lnTo>
                  <a:lnTo>
                    <a:pt x="50130" y="199628"/>
                  </a:lnTo>
                  <a:lnTo>
                    <a:pt x="51518" y="202618"/>
                  </a:lnTo>
                  <a:lnTo>
                    <a:pt x="53395" y="205563"/>
                  </a:lnTo>
                  <a:lnTo>
                    <a:pt x="55600" y="208480"/>
                  </a:lnTo>
                  <a:lnTo>
                    <a:pt x="57069" y="211377"/>
                  </a:lnTo>
                  <a:lnTo>
                    <a:pt x="58702" y="217135"/>
                  </a:lnTo>
                  <a:lnTo>
                    <a:pt x="59428" y="222870"/>
                  </a:lnTo>
                  <a:lnTo>
                    <a:pt x="60008" y="2314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89" name="SMARTPenAnnotation109"/>
            <p:cNvSpPr/>
            <p:nvPr/>
          </p:nvSpPr>
          <p:spPr>
            <a:xfrm>
              <a:off x="4563427" y="4140517"/>
              <a:ext cx="1260158" cy="42863"/>
            </a:xfrm>
            <a:custGeom>
              <a:avLst/>
              <a:gdLst/>
              <a:ahLst/>
              <a:cxnLst/>
              <a:rect l="0" t="0" r="0" b="0"/>
              <a:pathLst>
                <a:path w="1260158" h="42863">
                  <a:moveTo>
                    <a:pt x="0" y="42862"/>
                  </a:moveTo>
                  <a:lnTo>
                    <a:pt x="4551" y="38312"/>
                  </a:lnTo>
                  <a:lnTo>
                    <a:pt x="7797" y="36971"/>
                  </a:lnTo>
                  <a:lnTo>
                    <a:pt x="11865" y="36078"/>
                  </a:lnTo>
                  <a:lnTo>
                    <a:pt x="22981" y="34643"/>
                  </a:lnTo>
                  <a:lnTo>
                    <a:pt x="58568" y="34299"/>
                  </a:lnTo>
                  <a:lnTo>
                    <a:pt x="81242" y="35244"/>
                  </a:lnTo>
                  <a:lnTo>
                    <a:pt x="88452" y="36831"/>
                  </a:lnTo>
                  <a:lnTo>
                    <a:pt x="96115" y="38842"/>
                  </a:lnTo>
                  <a:lnTo>
                    <a:pt x="103130" y="40182"/>
                  </a:lnTo>
                  <a:lnTo>
                    <a:pt x="109711" y="41075"/>
                  </a:lnTo>
                  <a:lnTo>
                    <a:pt x="130614" y="42333"/>
                  </a:lnTo>
                  <a:lnTo>
                    <a:pt x="163278" y="42758"/>
                  </a:lnTo>
                  <a:lnTo>
                    <a:pt x="270301" y="42862"/>
                  </a:lnTo>
                  <a:lnTo>
                    <a:pt x="281166" y="41909"/>
                  </a:lnTo>
                  <a:lnTo>
                    <a:pt x="292219" y="40322"/>
                  </a:lnTo>
                  <a:lnTo>
                    <a:pt x="303398" y="38312"/>
                  </a:lnTo>
                  <a:lnTo>
                    <a:pt x="313708" y="36971"/>
                  </a:lnTo>
                  <a:lnTo>
                    <a:pt x="323439" y="36078"/>
                  </a:lnTo>
                  <a:lnTo>
                    <a:pt x="353326" y="34820"/>
                  </a:lnTo>
                  <a:lnTo>
                    <a:pt x="408866" y="34360"/>
                  </a:lnTo>
                  <a:lnTo>
                    <a:pt x="470356" y="34299"/>
                  </a:lnTo>
                  <a:lnTo>
                    <a:pt x="483115" y="33344"/>
                  </a:lnTo>
                  <a:lnTo>
                    <a:pt x="495432" y="31754"/>
                  </a:lnTo>
                  <a:lnTo>
                    <a:pt x="507453" y="29742"/>
                  </a:lnTo>
                  <a:lnTo>
                    <a:pt x="519277" y="28401"/>
                  </a:lnTo>
                  <a:lnTo>
                    <a:pt x="530970" y="27506"/>
                  </a:lnTo>
                  <a:lnTo>
                    <a:pt x="568169" y="26248"/>
                  </a:lnTo>
                  <a:lnTo>
                    <a:pt x="595420" y="25001"/>
                  </a:lnTo>
                  <a:lnTo>
                    <a:pt x="609354" y="23335"/>
                  </a:lnTo>
                  <a:lnTo>
                    <a:pt x="623406" y="21272"/>
                  </a:lnTo>
                  <a:lnTo>
                    <a:pt x="636584" y="19896"/>
                  </a:lnTo>
                  <a:lnTo>
                    <a:pt x="649180" y="18979"/>
                  </a:lnTo>
                  <a:lnTo>
                    <a:pt x="687650" y="17688"/>
                  </a:lnTo>
                  <a:lnTo>
                    <a:pt x="743315" y="17252"/>
                  </a:lnTo>
                  <a:lnTo>
                    <a:pt x="757481" y="16264"/>
                  </a:lnTo>
                  <a:lnTo>
                    <a:pt x="771687" y="14653"/>
                  </a:lnTo>
                  <a:lnTo>
                    <a:pt x="785921" y="12626"/>
                  </a:lnTo>
                  <a:lnTo>
                    <a:pt x="800172" y="11275"/>
                  </a:lnTo>
                  <a:lnTo>
                    <a:pt x="814436" y="10374"/>
                  </a:lnTo>
                  <a:lnTo>
                    <a:pt x="828707" y="9774"/>
                  </a:lnTo>
                  <a:lnTo>
                    <a:pt x="842984" y="8421"/>
                  </a:lnTo>
                  <a:lnTo>
                    <a:pt x="857264" y="6567"/>
                  </a:lnTo>
                  <a:lnTo>
                    <a:pt x="871547" y="4378"/>
                  </a:lnTo>
                  <a:lnTo>
                    <a:pt x="885832" y="2919"/>
                  </a:lnTo>
                  <a:lnTo>
                    <a:pt x="900117" y="1946"/>
                  </a:lnTo>
                  <a:lnTo>
                    <a:pt x="927737" y="865"/>
                  </a:lnTo>
                  <a:lnTo>
                    <a:pt x="965659" y="256"/>
                  </a:lnTo>
                  <a:lnTo>
                    <a:pt x="1204127" y="0"/>
                  </a:lnTo>
                  <a:lnTo>
                    <a:pt x="1210421" y="953"/>
                  </a:lnTo>
                  <a:lnTo>
                    <a:pt x="1216523" y="2540"/>
                  </a:lnTo>
                  <a:lnTo>
                    <a:pt x="1222495" y="4551"/>
                  </a:lnTo>
                  <a:lnTo>
                    <a:pt x="1227429" y="5891"/>
                  </a:lnTo>
                  <a:lnTo>
                    <a:pt x="1231671" y="6785"/>
                  </a:lnTo>
                  <a:lnTo>
                    <a:pt x="1242192" y="8043"/>
                  </a:lnTo>
                  <a:lnTo>
                    <a:pt x="1260157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0" name="SMARTPenAnnotation110"/>
            <p:cNvSpPr/>
            <p:nvPr/>
          </p:nvSpPr>
          <p:spPr>
            <a:xfrm>
              <a:off x="4623434" y="4491990"/>
              <a:ext cx="8574" cy="1"/>
            </a:xfrm>
            <a:custGeom>
              <a:avLst/>
              <a:gdLst/>
              <a:ahLst/>
              <a:cxnLst/>
              <a:rect l="0" t="0" r="0" b="0"/>
              <a:pathLst>
                <a:path w="8574" h="1">
                  <a:moveTo>
                    <a:pt x="0" y="0"/>
                  </a:moveTo>
                  <a:lnTo>
                    <a:pt x="8572" y="0"/>
                  </a:lnTo>
                  <a:lnTo>
                    <a:pt x="105" y="0"/>
                  </a:lnTo>
                  <a:lnTo>
                    <a:pt x="857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1" name="SMARTPenAnnotation111"/>
            <p:cNvSpPr/>
            <p:nvPr/>
          </p:nvSpPr>
          <p:spPr>
            <a:xfrm>
              <a:off x="4666297" y="4329220"/>
              <a:ext cx="204400" cy="188488"/>
            </a:xfrm>
            <a:custGeom>
              <a:avLst/>
              <a:gdLst/>
              <a:ahLst/>
              <a:cxnLst/>
              <a:rect l="0" t="0" r="0" b="0"/>
              <a:pathLst>
                <a:path w="204400" h="188488">
                  <a:moveTo>
                    <a:pt x="0" y="25609"/>
                  </a:moveTo>
                  <a:lnTo>
                    <a:pt x="45731" y="25609"/>
                  </a:lnTo>
                  <a:lnTo>
                    <a:pt x="50489" y="24657"/>
                  </a:lnTo>
                  <a:lnTo>
                    <a:pt x="56520" y="23070"/>
                  </a:lnTo>
                  <a:lnTo>
                    <a:pt x="63398" y="21059"/>
                  </a:lnTo>
                  <a:lnTo>
                    <a:pt x="68935" y="19718"/>
                  </a:lnTo>
                  <a:lnTo>
                    <a:pt x="73579" y="18825"/>
                  </a:lnTo>
                  <a:lnTo>
                    <a:pt x="77628" y="18229"/>
                  </a:lnTo>
                  <a:lnTo>
                    <a:pt x="82232" y="16879"/>
                  </a:lnTo>
                  <a:lnTo>
                    <a:pt x="87206" y="15027"/>
                  </a:lnTo>
                  <a:lnTo>
                    <a:pt x="92428" y="12839"/>
                  </a:lnTo>
                  <a:lnTo>
                    <a:pt x="97814" y="11381"/>
                  </a:lnTo>
                  <a:lnTo>
                    <a:pt x="103309" y="10409"/>
                  </a:lnTo>
                  <a:lnTo>
                    <a:pt x="108878" y="9761"/>
                  </a:lnTo>
                  <a:lnTo>
                    <a:pt x="114495" y="9329"/>
                  </a:lnTo>
                  <a:lnTo>
                    <a:pt x="120145" y="9041"/>
                  </a:lnTo>
                  <a:lnTo>
                    <a:pt x="125817" y="8849"/>
                  </a:lnTo>
                  <a:lnTo>
                    <a:pt x="130551" y="7768"/>
                  </a:lnTo>
                  <a:lnTo>
                    <a:pt x="134658" y="6095"/>
                  </a:lnTo>
                  <a:lnTo>
                    <a:pt x="138350" y="4028"/>
                  </a:lnTo>
                  <a:lnTo>
                    <a:pt x="142716" y="2649"/>
                  </a:lnTo>
                  <a:lnTo>
                    <a:pt x="147531" y="1730"/>
                  </a:lnTo>
                  <a:lnTo>
                    <a:pt x="152647" y="1118"/>
                  </a:lnTo>
                  <a:lnTo>
                    <a:pt x="157010" y="709"/>
                  </a:lnTo>
                  <a:lnTo>
                    <a:pt x="160870" y="437"/>
                  </a:lnTo>
                  <a:lnTo>
                    <a:pt x="164397" y="255"/>
                  </a:lnTo>
                  <a:lnTo>
                    <a:pt x="170856" y="54"/>
                  </a:lnTo>
                  <a:lnTo>
                    <a:pt x="173911" y="0"/>
                  </a:lnTo>
                  <a:lnTo>
                    <a:pt x="176901" y="916"/>
                  </a:lnTo>
                  <a:lnTo>
                    <a:pt x="182763" y="4475"/>
                  </a:lnTo>
                  <a:lnTo>
                    <a:pt x="188543" y="6691"/>
                  </a:lnTo>
                  <a:lnTo>
                    <a:pt x="191418" y="7282"/>
                  </a:lnTo>
                  <a:lnTo>
                    <a:pt x="193334" y="8629"/>
                  </a:lnTo>
                  <a:lnTo>
                    <a:pt x="194612" y="10479"/>
                  </a:lnTo>
                  <a:lnTo>
                    <a:pt x="195464" y="12665"/>
                  </a:lnTo>
                  <a:lnTo>
                    <a:pt x="198950" y="17634"/>
                  </a:lnTo>
                  <a:lnTo>
                    <a:pt x="204399" y="24034"/>
                  </a:lnTo>
                  <a:lnTo>
                    <a:pt x="203894" y="26464"/>
                  </a:lnTo>
                  <a:lnTo>
                    <a:pt x="202604" y="29989"/>
                  </a:lnTo>
                  <a:lnTo>
                    <a:pt x="200792" y="34244"/>
                  </a:lnTo>
                  <a:lnTo>
                    <a:pt x="198632" y="38033"/>
                  </a:lnTo>
                  <a:lnTo>
                    <a:pt x="196238" y="41512"/>
                  </a:lnTo>
                  <a:lnTo>
                    <a:pt x="193691" y="44784"/>
                  </a:lnTo>
                  <a:lnTo>
                    <a:pt x="191039" y="48870"/>
                  </a:lnTo>
                  <a:lnTo>
                    <a:pt x="188320" y="53499"/>
                  </a:lnTo>
                  <a:lnTo>
                    <a:pt x="185554" y="58490"/>
                  </a:lnTo>
                  <a:lnTo>
                    <a:pt x="183710" y="63722"/>
                  </a:lnTo>
                  <a:lnTo>
                    <a:pt x="182481" y="69116"/>
                  </a:lnTo>
                  <a:lnTo>
                    <a:pt x="181662" y="74616"/>
                  </a:lnTo>
                  <a:lnTo>
                    <a:pt x="179210" y="79236"/>
                  </a:lnTo>
                  <a:lnTo>
                    <a:pt x="175671" y="83268"/>
                  </a:lnTo>
                  <a:lnTo>
                    <a:pt x="171406" y="86908"/>
                  </a:lnTo>
                  <a:lnTo>
                    <a:pt x="168563" y="91241"/>
                  </a:lnTo>
                  <a:lnTo>
                    <a:pt x="166668" y="96033"/>
                  </a:lnTo>
                  <a:lnTo>
                    <a:pt x="165404" y="101134"/>
                  </a:lnTo>
                  <a:lnTo>
                    <a:pt x="163610" y="106439"/>
                  </a:lnTo>
                  <a:lnTo>
                    <a:pt x="161461" y="111881"/>
                  </a:lnTo>
                  <a:lnTo>
                    <a:pt x="159076" y="117414"/>
                  </a:lnTo>
                  <a:lnTo>
                    <a:pt x="155581" y="123008"/>
                  </a:lnTo>
                  <a:lnTo>
                    <a:pt x="151345" y="128642"/>
                  </a:lnTo>
                  <a:lnTo>
                    <a:pt x="146617" y="134302"/>
                  </a:lnTo>
                  <a:lnTo>
                    <a:pt x="143464" y="139029"/>
                  </a:lnTo>
                  <a:lnTo>
                    <a:pt x="141363" y="143132"/>
                  </a:lnTo>
                  <a:lnTo>
                    <a:pt x="139962" y="146821"/>
                  </a:lnTo>
                  <a:lnTo>
                    <a:pt x="138076" y="151184"/>
                  </a:lnTo>
                  <a:lnTo>
                    <a:pt x="133439" y="161113"/>
                  </a:lnTo>
                  <a:lnTo>
                    <a:pt x="131822" y="165475"/>
                  </a:lnTo>
                  <a:lnTo>
                    <a:pt x="130744" y="169336"/>
                  </a:lnTo>
                  <a:lnTo>
                    <a:pt x="129013" y="177825"/>
                  </a:lnTo>
                  <a:lnTo>
                    <a:pt x="128777" y="181526"/>
                  </a:lnTo>
                  <a:lnTo>
                    <a:pt x="128587" y="1884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2" name="SMARTPenAnnotation112"/>
            <p:cNvSpPr/>
            <p:nvPr/>
          </p:nvSpPr>
          <p:spPr>
            <a:xfrm>
              <a:off x="4983877" y="4294929"/>
              <a:ext cx="153908" cy="205634"/>
            </a:xfrm>
            <a:custGeom>
              <a:avLst/>
              <a:gdLst/>
              <a:ahLst/>
              <a:cxnLst/>
              <a:rect l="0" t="0" r="0" b="0"/>
              <a:pathLst>
                <a:path w="153908" h="205634">
                  <a:moveTo>
                    <a:pt x="102473" y="17038"/>
                  </a:moveTo>
                  <a:lnTo>
                    <a:pt x="86550" y="1116"/>
                  </a:lnTo>
                  <a:lnTo>
                    <a:pt x="83331" y="437"/>
                  </a:lnTo>
                  <a:lnTo>
                    <a:pt x="78725" y="135"/>
                  </a:lnTo>
                  <a:lnTo>
                    <a:pt x="73503" y="0"/>
                  </a:lnTo>
                  <a:lnTo>
                    <a:pt x="70777" y="917"/>
                  </a:lnTo>
                  <a:lnTo>
                    <a:pt x="68007" y="2481"/>
                  </a:lnTo>
                  <a:lnTo>
                    <a:pt x="65208" y="4476"/>
                  </a:lnTo>
                  <a:lnTo>
                    <a:pt x="62389" y="5806"/>
                  </a:lnTo>
                  <a:lnTo>
                    <a:pt x="59558" y="6692"/>
                  </a:lnTo>
                  <a:lnTo>
                    <a:pt x="56718" y="7283"/>
                  </a:lnTo>
                  <a:lnTo>
                    <a:pt x="52919" y="9583"/>
                  </a:lnTo>
                  <a:lnTo>
                    <a:pt x="48482" y="13020"/>
                  </a:lnTo>
                  <a:lnTo>
                    <a:pt x="43619" y="17217"/>
                  </a:lnTo>
                  <a:lnTo>
                    <a:pt x="39424" y="20968"/>
                  </a:lnTo>
                  <a:lnTo>
                    <a:pt x="32224" y="27674"/>
                  </a:lnTo>
                  <a:lnTo>
                    <a:pt x="28970" y="31749"/>
                  </a:lnTo>
                  <a:lnTo>
                    <a:pt x="25848" y="36370"/>
                  </a:lnTo>
                  <a:lnTo>
                    <a:pt x="22815" y="41356"/>
                  </a:lnTo>
                  <a:lnTo>
                    <a:pt x="19840" y="46585"/>
                  </a:lnTo>
                  <a:lnTo>
                    <a:pt x="13994" y="57475"/>
                  </a:lnTo>
                  <a:lnTo>
                    <a:pt x="12055" y="62094"/>
                  </a:lnTo>
                  <a:lnTo>
                    <a:pt x="10761" y="66125"/>
                  </a:lnTo>
                  <a:lnTo>
                    <a:pt x="9899" y="69765"/>
                  </a:lnTo>
                  <a:lnTo>
                    <a:pt x="8372" y="74097"/>
                  </a:lnTo>
                  <a:lnTo>
                    <a:pt x="6401" y="78890"/>
                  </a:lnTo>
                  <a:lnTo>
                    <a:pt x="4135" y="83990"/>
                  </a:lnTo>
                  <a:lnTo>
                    <a:pt x="2624" y="88343"/>
                  </a:lnTo>
                  <a:lnTo>
                    <a:pt x="1617" y="92197"/>
                  </a:lnTo>
                  <a:lnTo>
                    <a:pt x="0" y="100676"/>
                  </a:lnTo>
                  <a:lnTo>
                    <a:pt x="820" y="102324"/>
                  </a:lnTo>
                  <a:lnTo>
                    <a:pt x="4271" y="106696"/>
                  </a:lnTo>
                  <a:lnTo>
                    <a:pt x="6525" y="108242"/>
                  </a:lnTo>
                  <a:lnTo>
                    <a:pt x="8980" y="109273"/>
                  </a:lnTo>
                  <a:lnTo>
                    <a:pt x="15213" y="110928"/>
                  </a:lnTo>
                  <a:lnTo>
                    <a:pt x="16677" y="110112"/>
                  </a:lnTo>
                  <a:lnTo>
                    <a:pt x="20844" y="106664"/>
                  </a:lnTo>
                  <a:lnTo>
                    <a:pt x="23288" y="105364"/>
                  </a:lnTo>
                  <a:lnTo>
                    <a:pt x="25871" y="104497"/>
                  </a:lnTo>
                  <a:lnTo>
                    <a:pt x="28544" y="103919"/>
                  </a:lnTo>
                  <a:lnTo>
                    <a:pt x="31280" y="102581"/>
                  </a:lnTo>
                  <a:lnTo>
                    <a:pt x="34056" y="100737"/>
                  </a:lnTo>
                  <a:lnTo>
                    <a:pt x="36859" y="98555"/>
                  </a:lnTo>
                  <a:lnTo>
                    <a:pt x="40632" y="96147"/>
                  </a:lnTo>
                  <a:lnTo>
                    <a:pt x="45054" y="93590"/>
                  </a:lnTo>
                  <a:lnTo>
                    <a:pt x="49906" y="90933"/>
                  </a:lnTo>
                  <a:lnTo>
                    <a:pt x="54093" y="87256"/>
                  </a:lnTo>
                  <a:lnTo>
                    <a:pt x="57837" y="82900"/>
                  </a:lnTo>
                  <a:lnTo>
                    <a:pt x="61285" y="78091"/>
                  </a:lnTo>
                  <a:lnTo>
                    <a:pt x="65489" y="73933"/>
                  </a:lnTo>
                  <a:lnTo>
                    <a:pt x="70197" y="70208"/>
                  </a:lnTo>
                  <a:lnTo>
                    <a:pt x="75241" y="66772"/>
                  </a:lnTo>
                  <a:lnTo>
                    <a:pt x="79555" y="62577"/>
                  </a:lnTo>
                  <a:lnTo>
                    <a:pt x="83385" y="57875"/>
                  </a:lnTo>
                  <a:lnTo>
                    <a:pt x="86890" y="52835"/>
                  </a:lnTo>
                  <a:lnTo>
                    <a:pt x="90179" y="48523"/>
                  </a:lnTo>
                  <a:lnTo>
                    <a:pt x="93325" y="44696"/>
                  </a:lnTo>
                  <a:lnTo>
                    <a:pt x="96374" y="41191"/>
                  </a:lnTo>
                  <a:lnTo>
                    <a:pt x="98406" y="37903"/>
                  </a:lnTo>
                  <a:lnTo>
                    <a:pt x="100665" y="31709"/>
                  </a:lnTo>
                  <a:lnTo>
                    <a:pt x="104210" y="25781"/>
                  </a:lnTo>
                  <a:lnTo>
                    <a:pt x="106488" y="22867"/>
                  </a:lnTo>
                  <a:lnTo>
                    <a:pt x="108959" y="20924"/>
                  </a:lnTo>
                  <a:lnTo>
                    <a:pt x="111560" y="19628"/>
                  </a:lnTo>
                  <a:lnTo>
                    <a:pt x="118026" y="17550"/>
                  </a:lnTo>
                  <a:lnTo>
                    <a:pt x="121450" y="17265"/>
                  </a:lnTo>
                  <a:lnTo>
                    <a:pt x="126858" y="17083"/>
                  </a:lnTo>
                  <a:lnTo>
                    <a:pt x="127303" y="18021"/>
                  </a:lnTo>
                  <a:lnTo>
                    <a:pt x="127927" y="23891"/>
                  </a:lnTo>
                  <a:lnTo>
                    <a:pt x="128073" y="28974"/>
                  </a:lnTo>
                  <a:lnTo>
                    <a:pt x="128187" y="66131"/>
                  </a:lnTo>
                  <a:lnTo>
                    <a:pt x="128190" y="147218"/>
                  </a:lnTo>
                  <a:lnTo>
                    <a:pt x="129143" y="153355"/>
                  </a:lnTo>
                  <a:lnTo>
                    <a:pt x="130730" y="158399"/>
                  </a:lnTo>
                  <a:lnTo>
                    <a:pt x="132741" y="162713"/>
                  </a:lnTo>
                  <a:lnTo>
                    <a:pt x="134081" y="167495"/>
                  </a:lnTo>
                  <a:lnTo>
                    <a:pt x="134975" y="172588"/>
                  </a:lnTo>
                  <a:lnTo>
                    <a:pt x="135571" y="177888"/>
                  </a:lnTo>
                  <a:lnTo>
                    <a:pt x="136920" y="182374"/>
                  </a:lnTo>
                  <a:lnTo>
                    <a:pt x="138773" y="186317"/>
                  </a:lnTo>
                  <a:lnTo>
                    <a:pt x="144039" y="194938"/>
                  </a:lnTo>
                  <a:lnTo>
                    <a:pt x="147299" y="198657"/>
                  </a:lnTo>
                  <a:lnTo>
                    <a:pt x="153907" y="2056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3" name="SMARTPenAnnotation113"/>
            <p:cNvSpPr/>
            <p:nvPr/>
          </p:nvSpPr>
          <p:spPr>
            <a:xfrm>
              <a:off x="5267712" y="4251960"/>
              <a:ext cx="118676" cy="227484"/>
            </a:xfrm>
            <a:custGeom>
              <a:avLst/>
              <a:gdLst/>
              <a:ahLst/>
              <a:cxnLst/>
              <a:rect l="0" t="0" r="0" b="0"/>
              <a:pathLst>
                <a:path w="118676" h="227484">
                  <a:moveTo>
                    <a:pt x="58667" y="17144"/>
                  </a:moveTo>
                  <a:lnTo>
                    <a:pt x="58667" y="9764"/>
                  </a:lnTo>
                  <a:lnTo>
                    <a:pt x="57715" y="9367"/>
                  </a:lnTo>
                  <a:lnTo>
                    <a:pt x="54117" y="8925"/>
                  </a:lnTo>
                  <a:lnTo>
                    <a:pt x="51824" y="9760"/>
                  </a:lnTo>
                  <a:lnTo>
                    <a:pt x="49342" y="11269"/>
                  </a:lnTo>
                  <a:lnTo>
                    <a:pt x="46736" y="13228"/>
                  </a:lnTo>
                  <a:lnTo>
                    <a:pt x="44045" y="15486"/>
                  </a:lnTo>
                  <a:lnTo>
                    <a:pt x="41299" y="17944"/>
                  </a:lnTo>
                  <a:lnTo>
                    <a:pt x="35708" y="23215"/>
                  </a:lnTo>
                  <a:lnTo>
                    <a:pt x="21507" y="37194"/>
                  </a:lnTo>
                  <a:lnTo>
                    <a:pt x="18654" y="40988"/>
                  </a:lnTo>
                  <a:lnTo>
                    <a:pt x="15799" y="45423"/>
                  </a:lnTo>
                  <a:lnTo>
                    <a:pt x="12944" y="50284"/>
                  </a:lnTo>
                  <a:lnTo>
                    <a:pt x="11040" y="54478"/>
                  </a:lnTo>
                  <a:lnTo>
                    <a:pt x="9771" y="58226"/>
                  </a:lnTo>
                  <a:lnTo>
                    <a:pt x="8925" y="61677"/>
                  </a:lnTo>
                  <a:lnTo>
                    <a:pt x="5445" y="68052"/>
                  </a:lnTo>
                  <a:lnTo>
                    <a:pt x="3183" y="71085"/>
                  </a:lnTo>
                  <a:lnTo>
                    <a:pt x="670" y="76996"/>
                  </a:lnTo>
                  <a:lnTo>
                    <a:pt x="0" y="79906"/>
                  </a:lnTo>
                  <a:lnTo>
                    <a:pt x="506" y="81845"/>
                  </a:lnTo>
                  <a:lnTo>
                    <a:pt x="1796" y="83138"/>
                  </a:lnTo>
                  <a:lnTo>
                    <a:pt x="3608" y="84000"/>
                  </a:lnTo>
                  <a:lnTo>
                    <a:pt x="4816" y="85527"/>
                  </a:lnTo>
                  <a:lnTo>
                    <a:pt x="5621" y="87498"/>
                  </a:lnTo>
                  <a:lnTo>
                    <a:pt x="6158" y="89765"/>
                  </a:lnTo>
                  <a:lnTo>
                    <a:pt x="7469" y="91276"/>
                  </a:lnTo>
                  <a:lnTo>
                    <a:pt x="9295" y="92282"/>
                  </a:lnTo>
                  <a:lnTo>
                    <a:pt x="11465" y="92954"/>
                  </a:lnTo>
                  <a:lnTo>
                    <a:pt x="13864" y="94354"/>
                  </a:lnTo>
                  <a:lnTo>
                    <a:pt x="16416" y="96240"/>
                  </a:lnTo>
                  <a:lnTo>
                    <a:pt x="19070" y="98450"/>
                  </a:lnTo>
                  <a:lnTo>
                    <a:pt x="21792" y="99923"/>
                  </a:lnTo>
                  <a:lnTo>
                    <a:pt x="24559" y="100905"/>
                  </a:lnTo>
                  <a:lnTo>
                    <a:pt x="27356" y="101560"/>
                  </a:lnTo>
                  <a:lnTo>
                    <a:pt x="31126" y="102949"/>
                  </a:lnTo>
                  <a:lnTo>
                    <a:pt x="35544" y="104828"/>
                  </a:lnTo>
                  <a:lnTo>
                    <a:pt x="40395" y="107032"/>
                  </a:lnTo>
                  <a:lnTo>
                    <a:pt x="44580" y="109455"/>
                  </a:lnTo>
                  <a:lnTo>
                    <a:pt x="48323" y="112022"/>
                  </a:lnTo>
                  <a:lnTo>
                    <a:pt x="51771" y="114686"/>
                  </a:lnTo>
                  <a:lnTo>
                    <a:pt x="55975" y="117415"/>
                  </a:lnTo>
                  <a:lnTo>
                    <a:pt x="60683" y="120187"/>
                  </a:lnTo>
                  <a:lnTo>
                    <a:pt x="65726" y="122987"/>
                  </a:lnTo>
                  <a:lnTo>
                    <a:pt x="70041" y="125806"/>
                  </a:lnTo>
                  <a:lnTo>
                    <a:pt x="73870" y="128638"/>
                  </a:lnTo>
                  <a:lnTo>
                    <a:pt x="77375" y="131479"/>
                  </a:lnTo>
                  <a:lnTo>
                    <a:pt x="80665" y="133372"/>
                  </a:lnTo>
                  <a:lnTo>
                    <a:pt x="83809" y="134635"/>
                  </a:lnTo>
                  <a:lnTo>
                    <a:pt x="86859" y="135476"/>
                  </a:lnTo>
                  <a:lnTo>
                    <a:pt x="89844" y="137942"/>
                  </a:lnTo>
                  <a:lnTo>
                    <a:pt x="92787" y="141491"/>
                  </a:lnTo>
                  <a:lnTo>
                    <a:pt x="95701" y="145763"/>
                  </a:lnTo>
                  <a:lnTo>
                    <a:pt x="98597" y="149563"/>
                  </a:lnTo>
                  <a:lnTo>
                    <a:pt x="101480" y="153048"/>
                  </a:lnTo>
                  <a:lnTo>
                    <a:pt x="104354" y="156324"/>
                  </a:lnTo>
                  <a:lnTo>
                    <a:pt x="106270" y="159461"/>
                  </a:lnTo>
                  <a:lnTo>
                    <a:pt x="108399" y="165487"/>
                  </a:lnTo>
                  <a:lnTo>
                    <a:pt x="109345" y="171339"/>
                  </a:lnTo>
                  <a:lnTo>
                    <a:pt x="109766" y="178068"/>
                  </a:lnTo>
                  <a:lnTo>
                    <a:pt x="109953" y="187408"/>
                  </a:lnTo>
                  <a:lnTo>
                    <a:pt x="109050" y="191614"/>
                  </a:lnTo>
                  <a:lnTo>
                    <a:pt x="107496" y="195370"/>
                  </a:lnTo>
                  <a:lnTo>
                    <a:pt x="105508" y="198827"/>
                  </a:lnTo>
                  <a:lnTo>
                    <a:pt x="103229" y="202083"/>
                  </a:lnTo>
                  <a:lnTo>
                    <a:pt x="100758" y="205207"/>
                  </a:lnTo>
                  <a:lnTo>
                    <a:pt x="98158" y="208242"/>
                  </a:lnTo>
                  <a:lnTo>
                    <a:pt x="94519" y="211218"/>
                  </a:lnTo>
                  <a:lnTo>
                    <a:pt x="90189" y="214154"/>
                  </a:lnTo>
                  <a:lnTo>
                    <a:pt x="78653" y="221160"/>
                  </a:lnTo>
                  <a:lnTo>
                    <a:pt x="71995" y="224659"/>
                  </a:lnTo>
                  <a:lnTo>
                    <a:pt x="67553" y="226924"/>
                  </a:lnTo>
                  <a:lnTo>
                    <a:pt x="63638" y="227483"/>
                  </a:lnTo>
                  <a:lnTo>
                    <a:pt x="60077" y="226903"/>
                  </a:lnTo>
                  <a:lnTo>
                    <a:pt x="56749" y="225563"/>
                  </a:lnTo>
                  <a:lnTo>
                    <a:pt x="53579" y="224671"/>
                  </a:lnTo>
                  <a:lnTo>
                    <a:pt x="50512" y="224075"/>
                  </a:lnTo>
                  <a:lnTo>
                    <a:pt x="47516" y="223678"/>
                  </a:lnTo>
                  <a:lnTo>
                    <a:pt x="44566" y="222461"/>
                  </a:lnTo>
                  <a:lnTo>
                    <a:pt x="41646" y="220698"/>
                  </a:lnTo>
                  <a:lnTo>
                    <a:pt x="38747" y="218569"/>
                  </a:lnTo>
                  <a:lnTo>
                    <a:pt x="35863" y="216197"/>
                  </a:lnTo>
                  <a:lnTo>
                    <a:pt x="32986" y="213664"/>
                  </a:lnTo>
                  <a:lnTo>
                    <a:pt x="27252" y="208309"/>
                  </a:lnTo>
                  <a:lnTo>
                    <a:pt x="21527" y="202754"/>
                  </a:lnTo>
                  <a:lnTo>
                    <a:pt x="19620" y="199939"/>
                  </a:lnTo>
                  <a:lnTo>
                    <a:pt x="17501" y="194272"/>
                  </a:lnTo>
                  <a:lnTo>
                    <a:pt x="16936" y="190475"/>
                  </a:lnTo>
                  <a:lnTo>
                    <a:pt x="16559" y="186038"/>
                  </a:lnTo>
                  <a:lnTo>
                    <a:pt x="16140" y="176981"/>
                  </a:lnTo>
                  <a:lnTo>
                    <a:pt x="15954" y="169780"/>
                  </a:lnTo>
                  <a:lnTo>
                    <a:pt x="15849" y="155821"/>
                  </a:lnTo>
                  <a:lnTo>
                    <a:pt x="16787" y="150553"/>
                  </a:lnTo>
                  <a:lnTo>
                    <a:pt x="18364" y="145136"/>
                  </a:lnTo>
                  <a:lnTo>
                    <a:pt x="22658" y="133085"/>
                  </a:lnTo>
                  <a:lnTo>
                    <a:pt x="27741" y="118203"/>
                  </a:lnTo>
                  <a:lnTo>
                    <a:pt x="30430" y="111187"/>
                  </a:lnTo>
                  <a:lnTo>
                    <a:pt x="33175" y="104605"/>
                  </a:lnTo>
                  <a:lnTo>
                    <a:pt x="35958" y="98312"/>
                  </a:lnTo>
                  <a:lnTo>
                    <a:pt x="41589" y="86239"/>
                  </a:lnTo>
                  <a:lnTo>
                    <a:pt x="61529" y="45750"/>
                  </a:lnTo>
                  <a:lnTo>
                    <a:pt x="64385" y="40977"/>
                  </a:lnTo>
                  <a:lnTo>
                    <a:pt x="67242" y="36843"/>
                  </a:lnTo>
                  <a:lnTo>
                    <a:pt x="70099" y="33134"/>
                  </a:lnTo>
                  <a:lnTo>
                    <a:pt x="72956" y="29710"/>
                  </a:lnTo>
                  <a:lnTo>
                    <a:pt x="75813" y="26474"/>
                  </a:lnTo>
                  <a:lnTo>
                    <a:pt x="78670" y="23364"/>
                  </a:lnTo>
                  <a:lnTo>
                    <a:pt x="82480" y="20338"/>
                  </a:lnTo>
                  <a:lnTo>
                    <a:pt x="86925" y="17369"/>
                  </a:lnTo>
                  <a:lnTo>
                    <a:pt x="91793" y="14436"/>
                  </a:lnTo>
                  <a:lnTo>
                    <a:pt x="95039" y="11529"/>
                  </a:lnTo>
                  <a:lnTo>
                    <a:pt x="97203" y="8638"/>
                  </a:lnTo>
                  <a:lnTo>
                    <a:pt x="98646" y="5759"/>
                  </a:lnTo>
                  <a:lnTo>
                    <a:pt x="100559" y="3839"/>
                  </a:lnTo>
                  <a:lnTo>
                    <a:pt x="102788" y="2559"/>
                  </a:lnTo>
                  <a:lnTo>
                    <a:pt x="105226" y="1706"/>
                  </a:lnTo>
                  <a:lnTo>
                    <a:pt x="107804" y="1137"/>
                  </a:lnTo>
                  <a:lnTo>
                    <a:pt x="110476" y="758"/>
                  </a:lnTo>
                  <a:lnTo>
                    <a:pt x="1186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4" name="SMARTPenAnnotation114"/>
            <p:cNvSpPr/>
            <p:nvPr/>
          </p:nvSpPr>
          <p:spPr>
            <a:xfrm>
              <a:off x="5532258" y="4234815"/>
              <a:ext cx="162610" cy="257176"/>
            </a:xfrm>
            <a:custGeom>
              <a:avLst/>
              <a:gdLst/>
              <a:ahLst/>
              <a:cxnLst/>
              <a:rect l="0" t="0" r="0" b="0"/>
              <a:pathLst>
                <a:path w="162610" h="257176">
                  <a:moveTo>
                    <a:pt x="42724" y="0"/>
                  </a:moveTo>
                  <a:lnTo>
                    <a:pt x="42724" y="11931"/>
                  </a:lnTo>
                  <a:lnTo>
                    <a:pt x="40184" y="19908"/>
                  </a:lnTo>
                  <a:lnTo>
                    <a:pt x="38174" y="24702"/>
                  </a:lnTo>
                  <a:lnTo>
                    <a:pt x="33399" y="32569"/>
                  </a:lnTo>
                  <a:lnTo>
                    <a:pt x="30792" y="35999"/>
                  </a:lnTo>
                  <a:lnTo>
                    <a:pt x="29055" y="41144"/>
                  </a:lnTo>
                  <a:lnTo>
                    <a:pt x="27896" y="47432"/>
                  </a:lnTo>
                  <a:lnTo>
                    <a:pt x="27123" y="54481"/>
                  </a:lnTo>
                  <a:lnTo>
                    <a:pt x="25657" y="61086"/>
                  </a:lnTo>
                  <a:lnTo>
                    <a:pt x="23726" y="67394"/>
                  </a:lnTo>
                  <a:lnTo>
                    <a:pt x="21486" y="73504"/>
                  </a:lnTo>
                  <a:lnTo>
                    <a:pt x="19993" y="79482"/>
                  </a:lnTo>
                  <a:lnTo>
                    <a:pt x="18997" y="85373"/>
                  </a:lnTo>
                  <a:lnTo>
                    <a:pt x="18334" y="91206"/>
                  </a:lnTo>
                  <a:lnTo>
                    <a:pt x="16939" y="96998"/>
                  </a:lnTo>
                  <a:lnTo>
                    <a:pt x="15056" y="102766"/>
                  </a:lnTo>
                  <a:lnTo>
                    <a:pt x="12849" y="108515"/>
                  </a:lnTo>
                  <a:lnTo>
                    <a:pt x="10425" y="114254"/>
                  </a:lnTo>
                  <a:lnTo>
                    <a:pt x="7856" y="119984"/>
                  </a:lnTo>
                  <a:lnTo>
                    <a:pt x="5191" y="125709"/>
                  </a:lnTo>
                  <a:lnTo>
                    <a:pt x="3415" y="131431"/>
                  </a:lnTo>
                  <a:lnTo>
                    <a:pt x="2231" y="137151"/>
                  </a:lnTo>
                  <a:lnTo>
                    <a:pt x="1441" y="142869"/>
                  </a:lnTo>
                  <a:lnTo>
                    <a:pt x="914" y="148586"/>
                  </a:lnTo>
                  <a:lnTo>
                    <a:pt x="563" y="154302"/>
                  </a:lnTo>
                  <a:lnTo>
                    <a:pt x="173" y="164781"/>
                  </a:lnTo>
                  <a:lnTo>
                    <a:pt x="0" y="172613"/>
                  </a:lnTo>
                  <a:lnTo>
                    <a:pt x="906" y="176036"/>
                  </a:lnTo>
                  <a:lnTo>
                    <a:pt x="4453" y="182378"/>
                  </a:lnTo>
                  <a:lnTo>
                    <a:pt x="6733" y="186355"/>
                  </a:lnTo>
                  <a:lnTo>
                    <a:pt x="11806" y="195854"/>
                  </a:lnTo>
                  <a:lnTo>
                    <a:pt x="14695" y="203886"/>
                  </a:lnTo>
                  <a:lnTo>
                    <a:pt x="15466" y="207361"/>
                  </a:lnTo>
                  <a:lnTo>
                    <a:pt x="16932" y="209678"/>
                  </a:lnTo>
                  <a:lnTo>
                    <a:pt x="18862" y="211223"/>
                  </a:lnTo>
                  <a:lnTo>
                    <a:pt x="21101" y="212253"/>
                  </a:lnTo>
                  <a:lnTo>
                    <a:pt x="26129" y="215937"/>
                  </a:lnTo>
                  <a:lnTo>
                    <a:pt x="28803" y="218253"/>
                  </a:lnTo>
                  <a:lnTo>
                    <a:pt x="32491" y="219797"/>
                  </a:lnTo>
                  <a:lnTo>
                    <a:pt x="36854" y="220826"/>
                  </a:lnTo>
                  <a:lnTo>
                    <a:pt x="41669" y="221512"/>
                  </a:lnTo>
                  <a:lnTo>
                    <a:pt x="45830" y="221970"/>
                  </a:lnTo>
                  <a:lnTo>
                    <a:pt x="49557" y="222274"/>
                  </a:lnTo>
                  <a:lnTo>
                    <a:pt x="52995" y="222478"/>
                  </a:lnTo>
                  <a:lnTo>
                    <a:pt x="59354" y="222704"/>
                  </a:lnTo>
                  <a:lnTo>
                    <a:pt x="62383" y="222764"/>
                  </a:lnTo>
                  <a:lnTo>
                    <a:pt x="66307" y="221852"/>
                  </a:lnTo>
                  <a:lnTo>
                    <a:pt x="70829" y="220291"/>
                  </a:lnTo>
                  <a:lnTo>
                    <a:pt x="75748" y="218298"/>
                  </a:lnTo>
                  <a:lnTo>
                    <a:pt x="79980" y="216969"/>
                  </a:lnTo>
                  <a:lnTo>
                    <a:pt x="83754" y="216084"/>
                  </a:lnTo>
                  <a:lnTo>
                    <a:pt x="87223" y="215493"/>
                  </a:lnTo>
                  <a:lnTo>
                    <a:pt x="91440" y="214147"/>
                  </a:lnTo>
                  <a:lnTo>
                    <a:pt x="96156" y="212297"/>
                  </a:lnTo>
                  <a:lnTo>
                    <a:pt x="101205" y="210111"/>
                  </a:lnTo>
                  <a:lnTo>
                    <a:pt x="105524" y="206749"/>
                  </a:lnTo>
                  <a:lnTo>
                    <a:pt x="109356" y="202602"/>
                  </a:lnTo>
                  <a:lnTo>
                    <a:pt x="112863" y="197933"/>
                  </a:lnTo>
                  <a:lnTo>
                    <a:pt x="117106" y="193868"/>
                  </a:lnTo>
                  <a:lnTo>
                    <a:pt x="121839" y="190205"/>
                  </a:lnTo>
                  <a:lnTo>
                    <a:pt x="126900" y="186811"/>
                  </a:lnTo>
                  <a:lnTo>
                    <a:pt x="132179" y="183595"/>
                  </a:lnTo>
                  <a:lnTo>
                    <a:pt x="137603" y="180499"/>
                  </a:lnTo>
                  <a:lnTo>
                    <a:pt x="143125" y="177483"/>
                  </a:lnTo>
                  <a:lnTo>
                    <a:pt x="146805" y="174519"/>
                  </a:lnTo>
                  <a:lnTo>
                    <a:pt x="149259" y="171591"/>
                  </a:lnTo>
                  <a:lnTo>
                    <a:pt x="152938" y="165797"/>
                  </a:lnTo>
                  <a:lnTo>
                    <a:pt x="157748" y="160048"/>
                  </a:lnTo>
                  <a:lnTo>
                    <a:pt x="159412" y="157181"/>
                  </a:lnTo>
                  <a:lnTo>
                    <a:pt x="161260" y="151456"/>
                  </a:lnTo>
                  <a:lnTo>
                    <a:pt x="162082" y="145736"/>
                  </a:lnTo>
                  <a:lnTo>
                    <a:pt x="162447" y="140019"/>
                  </a:lnTo>
                  <a:lnTo>
                    <a:pt x="162609" y="134303"/>
                  </a:lnTo>
                  <a:lnTo>
                    <a:pt x="161700" y="132397"/>
                  </a:lnTo>
                  <a:lnTo>
                    <a:pt x="160141" y="131127"/>
                  </a:lnTo>
                  <a:lnTo>
                    <a:pt x="158150" y="130281"/>
                  </a:lnTo>
                  <a:lnTo>
                    <a:pt x="156822" y="130669"/>
                  </a:lnTo>
                  <a:lnTo>
                    <a:pt x="155937" y="131880"/>
                  </a:lnTo>
                  <a:lnTo>
                    <a:pt x="155347" y="133640"/>
                  </a:lnTo>
                  <a:lnTo>
                    <a:pt x="153048" y="134813"/>
                  </a:lnTo>
                  <a:lnTo>
                    <a:pt x="149611" y="135595"/>
                  </a:lnTo>
                  <a:lnTo>
                    <a:pt x="145415" y="136117"/>
                  </a:lnTo>
                  <a:lnTo>
                    <a:pt x="140712" y="138370"/>
                  </a:lnTo>
                  <a:lnTo>
                    <a:pt x="135672" y="141776"/>
                  </a:lnTo>
                  <a:lnTo>
                    <a:pt x="130407" y="145952"/>
                  </a:lnTo>
                  <a:lnTo>
                    <a:pt x="124992" y="150642"/>
                  </a:lnTo>
                  <a:lnTo>
                    <a:pt x="119477" y="155672"/>
                  </a:lnTo>
                  <a:lnTo>
                    <a:pt x="108269" y="166342"/>
                  </a:lnTo>
                  <a:lnTo>
                    <a:pt x="79848" y="194390"/>
                  </a:lnTo>
                  <a:lnTo>
                    <a:pt x="75094" y="200078"/>
                  </a:lnTo>
                  <a:lnTo>
                    <a:pt x="70971" y="205775"/>
                  </a:lnTo>
                  <a:lnTo>
                    <a:pt x="67271" y="211478"/>
                  </a:lnTo>
                  <a:lnTo>
                    <a:pt x="62898" y="217186"/>
                  </a:lnTo>
                  <a:lnTo>
                    <a:pt x="58079" y="222895"/>
                  </a:lnTo>
                  <a:lnTo>
                    <a:pt x="48595" y="233367"/>
                  </a:lnTo>
                  <a:lnTo>
                    <a:pt x="41206" y="241196"/>
                  </a:lnTo>
                  <a:lnTo>
                    <a:pt x="37902" y="243665"/>
                  </a:lnTo>
                  <a:lnTo>
                    <a:pt x="34747" y="245311"/>
                  </a:lnTo>
                  <a:lnTo>
                    <a:pt x="31691" y="246408"/>
                  </a:lnTo>
                  <a:lnTo>
                    <a:pt x="29654" y="248092"/>
                  </a:lnTo>
                  <a:lnTo>
                    <a:pt x="28296" y="250167"/>
                  </a:lnTo>
                  <a:lnTo>
                    <a:pt x="25579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5" name="SMARTPenAnnotation115"/>
            <p:cNvSpPr/>
            <p:nvPr/>
          </p:nvSpPr>
          <p:spPr>
            <a:xfrm>
              <a:off x="6483667" y="4123382"/>
              <a:ext cx="625793" cy="17136"/>
            </a:xfrm>
            <a:custGeom>
              <a:avLst/>
              <a:gdLst/>
              <a:ahLst/>
              <a:cxnLst/>
              <a:rect l="0" t="0" r="0" b="0"/>
              <a:pathLst>
                <a:path w="625793" h="17136">
                  <a:moveTo>
                    <a:pt x="0" y="17135"/>
                  </a:moveTo>
                  <a:lnTo>
                    <a:pt x="141835" y="17135"/>
                  </a:lnTo>
                  <a:lnTo>
                    <a:pt x="151707" y="16183"/>
                  </a:lnTo>
                  <a:lnTo>
                    <a:pt x="161145" y="14595"/>
                  </a:lnTo>
                  <a:lnTo>
                    <a:pt x="170295" y="12584"/>
                  </a:lnTo>
                  <a:lnTo>
                    <a:pt x="181157" y="11244"/>
                  </a:lnTo>
                  <a:lnTo>
                    <a:pt x="193161" y="10350"/>
                  </a:lnTo>
                  <a:lnTo>
                    <a:pt x="205927" y="9754"/>
                  </a:lnTo>
                  <a:lnTo>
                    <a:pt x="230271" y="9092"/>
                  </a:lnTo>
                  <a:lnTo>
                    <a:pt x="276943" y="8668"/>
                  </a:lnTo>
                  <a:lnTo>
                    <a:pt x="289404" y="7680"/>
                  </a:lnTo>
                  <a:lnTo>
                    <a:pt x="302473" y="6069"/>
                  </a:lnTo>
                  <a:lnTo>
                    <a:pt x="315948" y="4043"/>
                  </a:lnTo>
                  <a:lnTo>
                    <a:pt x="328742" y="2692"/>
                  </a:lnTo>
                  <a:lnTo>
                    <a:pt x="341082" y="1791"/>
                  </a:lnTo>
                  <a:lnTo>
                    <a:pt x="353118" y="1191"/>
                  </a:lnTo>
                  <a:lnTo>
                    <a:pt x="376651" y="524"/>
                  </a:lnTo>
                  <a:lnTo>
                    <a:pt x="452618" y="22"/>
                  </a:lnTo>
                  <a:lnTo>
                    <a:pt x="484100" y="0"/>
                  </a:lnTo>
                  <a:lnTo>
                    <a:pt x="494183" y="949"/>
                  </a:lnTo>
                  <a:lnTo>
                    <a:pt x="503763" y="2534"/>
                  </a:lnTo>
                  <a:lnTo>
                    <a:pt x="513007" y="4544"/>
                  </a:lnTo>
                  <a:lnTo>
                    <a:pt x="522027" y="5883"/>
                  </a:lnTo>
                  <a:lnTo>
                    <a:pt x="530898" y="6777"/>
                  </a:lnTo>
                  <a:lnTo>
                    <a:pt x="539670" y="7372"/>
                  </a:lnTo>
                  <a:lnTo>
                    <a:pt x="554496" y="8033"/>
                  </a:lnTo>
                  <a:lnTo>
                    <a:pt x="561116" y="8209"/>
                  </a:lnTo>
                  <a:lnTo>
                    <a:pt x="567435" y="9280"/>
                  </a:lnTo>
                  <a:lnTo>
                    <a:pt x="573553" y="10946"/>
                  </a:lnTo>
                  <a:lnTo>
                    <a:pt x="579536" y="13009"/>
                  </a:lnTo>
                  <a:lnTo>
                    <a:pt x="585430" y="14384"/>
                  </a:lnTo>
                  <a:lnTo>
                    <a:pt x="591264" y="15301"/>
                  </a:lnTo>
                  <a:lnTo>
                    <a:pt x="597058" y="15913"/>
                  </a:lnTo>
                  <a:lnTo>
                    <a:pt x="601874" y="16320"/>
                  </a:lnTo>
                  <a:lnTo>
                    <a:pt x="609765" y="16773"/>
                  </a:lnTo>
                  <a:lnTo>
                    <a:pt x="625792" y="171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6" name="SMARTPenAnnotation116"/>
            <p:cNvSpPr/>
            <p:nvPr/>
          </p:nvSpPr>
          <p:spPr>
            <a:xfrm>
              <a:off x="6432232" y="4457700"/>
              <a:ext cx="22063" cy="25715"/>
            </a:xfrm>
            <a:custGeom>
              <a:avLst/>
              <a:gdLst/>
              <a:ahLst/>
              <a:cxnLst/>
              <a:rect l="0" t="0" r="0" b="0"/>
              <a:pathLst>
                <a:path w="22063" h="25715">
                  <a:moveTo>
                    <a:pt x="0" y="0"/>
                  </a:moveTo>
                  <a:lnTo>
                    <a:pt x="17032" y="0"/>
                  </a:lnTo>
                  <a:lnTo>
                    <a:pt x="19635" y="2540"/>
                  </a:lnTo>
                  <a:lnTo>
                    <a:pt x="21663" y="4551"/>
                  </a:lnTo>
                  <a:lnTo>
                    <a:pt x="22062" y="5891"/>
                  </a:lnTo>
                  <a:lnTo>
                    <a:pt x="21375" y="6785"/>
                  </a:lnTo>
                  <a:lnTo>
                    <a:pt x="19965" y="7381"/>
                  </a:lnTo>
                  <a:lnTo>
                    <a:pt x="19026" y="8730"/>
                  </a:lnTo>
                  <a:lnTo>
                    <a:pt x="18399" y="10582"/>
                  </a:lnTo>
                  <a:lnTo>
                    <a:pt x="17981" y="12770"/>
                  </a:lnTo>
                  <a:lnTo>
                    <a:pt x="17702" y="15181"/>
                  </a:lnTo>
                  <a:lnTo>
                    <a:pt x="17516" y="17741"/>
                  </a:lnTo>
                  <a:lnTo>
                    <a:pt x="17393" y="20399"/>
                  </a:lnTo>
                  <a:lnTo>
                    <a:pt x="16358" y="22172"/>
                  </a:lnTo>
                  <a:lnTo>
                    <a:pt x="14715" y="23354"/>
                  </a:lnTo>
                  <a:lnTo>
                    <a:pt x="12668" y="24142"/>
                  </a:lnTo>
                  <a:lnTo>
                    <a:pt x="10351" y="24667"/>
                  </a:lnTo>
                  <a:lnTo>
                    <a:pt x="7853" y="25017"/>
                  </a:lnTo>
                  <a:lnTo>
                    <a:pt x="40" y="25714"/>
                  </a:lnTo>
                  <a:lnTo>
                    <a:pt x="8572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7" name="SMARTPenAnnotation117"/>
            <p:cNvSpPr/>
            <p:nvPr/>
          </p:nvSpPr>
          <p:spPr>
            <a:xfrm>
              <a:off x="6535102" y="4260532"/>
              <a:ext cx="231354" cy="231459"/>
            </a:xfrm>
            <a:custGeom>
              <a:avLst/>
              <a:gdLst/>
              <a:ahLst/>
              <a:cxnLst/>
              <a:rect l="0" t="0" r="0" b="0"/>
              <a:pathLst>
                <a:path w="231354" h="231459">
                  <a:moveTo>
                    <a:pt x="0" y="42863"/>
                  </a:moveTo>
                  <a:lnTo>
                    <a:pt x="7381" y="42863"/>
                  </a:lnTo>
                  <a:lnTo>
                    <a:pt x="7778" y="41910"/>
                  </a:lnTo>
                  <a:lnTo>
                    <a:pt x="8526" y="34820"/>
                  </a:lnTo>
                  <a:lnTo>
                    <a:pt x="8563" y="34395"/>
                  </a:lnTo>
                  <a:lnTo>
                    <a:pt x="13121" y="29770"/>
                  </a:lnTo>
                  <a:lnTo>
                    <a:pt x="15415" y="28420"/>
                  </a:lnTo>
                  <a:lnTo>
                    <a:pt x="20504" y="26918"/>
                  </a:lnTo>
                  <a:lnTo>
                    <a:pt x="25940" y="26251"/>
                  </a:lnTo>
                  <a:lnTo>
                    <a:pt x="32484" y="25955"/>
                  </a:lnTo>
                  <a:lnTo>
                    <a:pt x="41743" y="25823"/>
                  </a:lnTo>
                  <a:lnTo>
                    <a:pt x="45926" y="24835"/>
                  </a:lnTo>
                  <a:lnTo>
                    <a:pt x="53114" y="21198"/>
                  </a:lnTo>
                  <a:lnTo>
                    <a:pt x="57317" y="19847"/>
                  </a:lnTo>
                  <a:lnTo>
                    <a:pt x="62024" y="18946"/>
                  </a:lnTo>
                  <a:lnTo>
                    <a:pt x="67067" y="18346"/>
                  </a:lnTo>
                  <a:lnTo>
                    <a:pt x="72334" y="16993"/>
                  </a:lnTo>
                  <a:lnTo>
                    <a:pt x="77750" y="15139"/>
                  </a:lnTo>
                  <a:lnTo>
                    <a:pt x="83266" y="12950"/>
                  </a:lnTo>
                  <a:lnTo>
                    <a:pt x="87896" y="11491"/>
                  </a:lnTo>
                  <a:lnTo>
                    <a:pt x="91935" y="10518"/>
                  </a:lnTo>
                  <a:lnTo>
                    <a:pt x="95580" y="9870"/>
                  </a:lnTo>
                  <a:lnTo>
                    <a:pt x="99915" y="9437"/>
                  </a:lnTo>
                  <a:lnTo>
                    <a:pt x="104710" y="9149"/>
                  </a:lnTo>
                  <a:lnTo>
                    <a:pt x="109811" y="8957"/>
                  </a:lnTo>
                  <a:lnTo>
                    <a:pt x="115118" y="7876"/>
                  </a:lnTo>
                  <a:lnTo>
                    <a:pt x="120560" y="6204"/>
                  </a:lnTo>
                  <a:lnTo>
                    <a:pt x="126093" y="4135"/>
                  </a:lnTo>
                  <a:lnTo>
                    <a:pt x="130735" y="2757"/>
                  </a:lnTo>
                  <a:lnTo>
                    <a:pt x="134781" y="1838"/>
                  </a:lnTo>
                  <a:lnTo>
                    <a:pt x="138432" y="1226"/>
                  </a:lnTo>
                  <a:lnTo>
                    <a:pt x="142771" y="817"/>
                  </a:lnTo>
                  <a:lnTo>
                    <a:pt x="147568" y="545"/>
                  </a:lnTo>
                  <a:lnTo>
                    <a:pt x="157025" y="242"/>
                  </a:lnTo>
                  <a:lnTo>
                    <a:pt x="170859" y="48"/>
                  </a:lnTo>
                  <a:lnTo>
                    <a:pt x="218361" y="0"/>
                  </a:lnTo>
                  <a:lnTo>
                    <a:pt x="219869" y="953"/>
                  </a:lnTo>
                  <a:lnTo>
                    <a:pt x="220875" y="2540"/>
                  </a:lnTo>
                  <a:lnTo>
                    <a:pt x="222768" y="8219"/>
                  </a:lnTo>
                  <a:lnTo>
                    <a:pt x="227401" y="8468"/>
                  </a:lnTo>
                  <a:lnTo>
                    <a:pt x="228754" y="9456"/>
                  </a:lnTo>
                  <a:lnTo>
                    <a:pt x="229654" y="11066"/>
                  </a:lnTo>
                  <a:lnTo>
                    <a:pt x="231353" y="16789"/>
                  </a:lnTo>
                  <a:lnTo>
                    <a:pt x="226875" y="21591"/>
                  </a:lnTo>
                  <a:lnTo>
                    <a:pt x="225545" y="23919"/>
                  </a:lnTo>
                  <a:lnTo>
                    <a:pt x="224068" y="29046"/>
                  </a:lnTo>
                  <a:lnTo>
                    <a:pt x="223411" y="34500"/>
                  </a:lnTo>
                  <a:lnTo>
                    <a:pt x="223119" y="40098"/>
                  </a:lnTo>
                  <a:lnTo>
                    <a:pt x="222989" y="45761"/>
                  </a:lnTo>
                  <a:lnTo>
                    <a:pt x="222002" y="49558"/>
                  </a:lnTo>
                  <a:lnTo>
                    <a:pt x="220391" y="53993"/>
                  </a:lnTo>
                  <a:lnTo>
                    <a:pt x="218365" y="58856"/>
                  </a:lnTo>
                  <a:lnTo>
                    <a:pt x="216061" y="64002"/>
                  </a:lnTo>
                  <a:lnTo>
                    <a:pt x="210962" y="74801"/>
                  </a:lnTo>
                  <a:lnTo>
                    <a:pt x="202737" y="91590"/>
                  </a:lnTo>
                  <a:lnTo>
                    <a:pt x="199927" y="98207"/>
                  </a:lnTo>
                  <a:lnTo>
                    <a:pt x="197103" y="105477"/>
                  </a:lnTo>
                  <a:lnTo>
                    <a:pt x="194267" y="113180"/>
                  </a:lnTo>
                  <a:lnTo>
                    <a:pt x="191424" y="120221"/>
                  </a:lnTo>
                  <a:lnTo>
                    <a:pt x="188576" y="126820"/>
                  </a:lnTo>
                  <a:lnTo>
                    <a:pt x="185724" y="133124"/>
                  </a:lnTo>
                  <a:lnTo>
                    <a:pt x="183825" y="139232"/>
                  </a:lnTo>
                  <a:lnTo>
                    <a:pt x="182557" y="145209"/>
                  </a:lnTo>
                  <a:lnTo>
                    <a:pt x="181712" y="151098"/>
                  </a:lnTo>
                  <a:lnTo>
                    <a:pt x="181149" y="156930"/>
                  </a:lnTo>
                  <a:lnTo>
                    <a:pt x="180774" y="162723"/>
                  </a:lnTo>
                  <a:lnTo>
                    <a:pt x="180523" y="168489"/>
                  </a:lnTo>
                  <a:lnTo>
                    <a:pt x="179404" y="173286"/>
                  </a:lnTo>
                  <a:lnTo>
                    <a:pt x="177705" y="177437"/>
                  </a:lnTo>
                  <a:lnTo>
                    <a:pt x="175620" y="181156"/>
                  </a:lnTo>
                  <a:lnTo>
                    <a:pt x="174230" y="185541"/>
                  </a:lnTo>
                  <a:lnTo>
                    <a:pt x="173304" y="190369"/>
                  </a:lnTo>
                  <a:lnTo>
                    <a:pt x="172686" y="195493"/>
                  </a:lnTo>
                  <a:lnTo>
                    <a:pt x="171321" y="199861"/>
                  </a:lnTo>
                  <a:lnTo>
                    <a:pt x="169459" y="203726"/>
                  </a:lnTo>
                  <a:lnTo>
                    <a:pt x="165803" y="210560"/>
                  </a:lnTo>
                  <a:lnTo>
                    <a:pt x="164178" y="216772"/>
                  </a:lnTo>
                  <a:lnTo>
                    <a:pt x="163455" y="222708"/>
                  </a:lnTo>
                  <a:lnTo>
                    <a:pt x="163262" y="225625"/>
                  </a:lnTo>
                  <a:lnTo>
                    <a:pt x="162182" y="227569"/>
                  </a:lnTo>
                  <a:lnTo>
                    <a:pt x="160509" y="228866"/>
                  </a:lnTo>
                  <a:lnTo>
                    <a:pt x="155530" y="230946"/>
                  </a:lnTo>
                  <a:lnTo>
                    <a:pt x="156074" y="231117"/>
                  </a:lnTo>
                  <a:lnTo>
                    <a:pt x="159486" y="231356"/>
                  </a:lnTo>
                  <a:lnTo>
                    <a:pt x="155176" y="231444"/>
                  </a:lnTo>
                  <a:lnTo>
                    <a:pt x="162878" y="2314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8" name="SMARTPenAnnotation118"/>
            <p:cNvSpPr/>
            <p:nvPr/>
          </p:nvSpPr>
          <p:spPr>
            <a:xfrm>
              <a:off x="6878399" y="4251962"/>
              <a:ext cx="153909" cy="240029"/>
            </a:xfrm>
            <a:custGeom>
              <a:avLst/>
              <a:gdLst/>
              <a:ahLst/>
              <a:cxnLst/>
              <a:rect l="0" t="0" r="0" b="0"/>
              <a:pathLst>
                <a:path w="153909" h="240029">
                  <a:moveTo>
                    <a:pt x="102473" y="8570"/>
                  </a:moveTo>
                  <a:lnTo>
                    <a:pt x="97922" y="8570"/>
                  </a:lnTo>
                  <a:lnTo>
                    <a:pt x="96582" y="7617"/>
                  </a:lnTo>
                  <a:lnTo>
                    <a:pt x="95688" y="6030"/>
                  </a:lnTo>
                  <a:lnTo>
                    <a:pt x="95093" y="4019"/>
                  </a:lnTo>
                  <a:lnTo>
                    <a:pt x="93742" y="2679"/>
                  </a:lnTo>
                  <a:lnTo>
                    <a:pt x="91891" y="1785"/>
                  </a:lnTo>
                  <a:lnTo>
                    <a:pt x="87292" y="792"/>
                  </a:lnTo>
                  <a:lnTo>
                    <a:pt x="84733" y="527"/>
                  </a:lnTo>
                  <a:lnTo>
                    <a:pt x="82073" y="351"/>
                  </a:lnTo>
                  <a:lnTo>
                    <a:pt x="79349" y="233"/>
                  </a:lnTo>
                  <a:lnTo>
                    <a:pt x="73781" y="102"/>
                  </a:lnTo>
                  <a:lnTo>
                    <a:pt x="48178" y="0"/>
                  </a:lnTo>
                  <a:lnTo>
                    <a:pt x="45321" y="952"/>
                  </a:lnTo>
                  <a:lnTo>
                    <a:pt x="42464" y="2539"/>
                  </a:lnTo>
                  <a:lnTo>
                    <a:pt x="39608" y="4549"/>
                  </a:lnTo>
                  <a:lnTo>
                    <a:pt x="36751" y="6842"/>
                  </a:lnTo>
                  <a:lnTo>
                    <a:pt x="33893" y="9323"/>
                  </a:lnTo>
                  <a:lnTo>
                    <a:pt x="31035" y="11930"/>
                  </a:lnTo>
                  <a:lnTo>
                    <a:pt x="28178" y="15572"/>
                  </a:lnTo>
                  <a:lnTo>
                    <a:pt x="25320" y="19906"/>
                  </a:lnTo>
                  <a:lnTo>
                    <a:pt x="22463" y="24700"/>
                  </a:lnTo>
                  <a:lnTo>
                    <a:pt x="19605" y="28848"/>
                  </a:lnTo>
                  <a:lnTo>
                    <a:pt x="16748" y="32566"/>
                  </a:lnTo>
                  <a:lnTo>
                    <a:pt x="13891" y="35997"/>
                  </a:lnTo>
                  <a:lnTo>
                    <a:pt x="10716" y="42350"/>
                  </a:lnTo>
                  <a:lnTo>
                    <a:pt x="8351" y="49301"/>
                  </a:lnTo>
                  <a:lnTo>
                    <a:pt x="6388" y="53821"/>
                  </a:lnTo>
                  <a:lnTo>
                    <a:pt x="4126" y="58740"/>
                  </a:lnTo>
                  <a:lnTo>
                    <a:pt x="2619" y="62972"/>
                  </a:lnTo>
                  <a:lnTo>
                    <a:pt x="943" y="70214"/>
                  </a:lnTo>
                  <a:lnTo>
                    <a:pt x="199" y="76607"/>
                  </a:lnTo>
                  <a:lnTo>
                    <a:pt x="0" y="79646"/>
                  </a:lnTo>
                  <a:lnTo>
                    <a:pt x="821" y="82624"/>
                  </a:lnTo>
                  <a:lnTo>
                    <a:pt x="4272" y="88473"/>
                  </a:lnTo>
                  <a:lnTo>
                    <a:pt x="7019" y="92570"/>
                  </a:lnTo>
                  <a:lnTo>
                    <a:pt x="7662" y="96068"/>
                  </a:lnTo>
                  <a:lnTo>
                    <a:pt x="7833" y="98335"/>
                  </a:lnTo>
                  <a:lnTo>
                    <a:pt x="9852" y="99846"/>
                  </a:lnTo>
                  <a:lnTo>
                    <a:pt x="13103" y="100853"/>
                  </a:lnTo>
                  <a:lnTo>
                    <a:pt x="17176" y="101525"/>
                  </a:lnTo>
                  <a:lnTo>
                    <a:pt x="20843" y="101020"/>
                  </a:lnTo>
                  <a:lnTo>
                    <a:pt x="24240" y="99731"/>
                  </a:lnTo>
                  <a:lnTo>
                    <a:pt x="27458" y="97918"/>
                  </a:lnTo>
                  <a:lnTo>
                    <a:pt x="30556" y="96711"/>
                  </a:lnTo>
                  <a:lnTo>
                    <a:pt x="33573" y="95905"/>
                  </a:lnTo>
                  <a:lnTo>
                    <a:pt x="36537" y="95369"/>
                  </a:lnTo>
                  <a:lnTo>
                    <a:pt x="39466" y="94058"/>
                  </a:lnTo>
                  <a:lnTo>
                    <a:pt x="42371" y="92232"/>
                  </a:lnTo>
                  <a:lnTo>
                    <a:pt x="45260" y="90062"/>
                  </a:lnTo>
                  <a:lnTo>
                    <a:pt x="48138" y="88616"/>
                  </a:lnTo>
                  <a:lnTo>
                    <a:pt x="51010" y="87651"/>
                  </a:lnTo>
                  <a:lnTo>
                    <a:pt x="53877" y="87008"/>
                  </a:lnTo>
                  <a:lnTo>
                    <a:pt x="56741" y="85627"/>
                  </a:lnTo>
                  <a:lnTo>
                    <a:pt x="59602" y="83754"/>
                  </a:lnTo>
                  <a:lnTo>
                    <a:pt x="62463" y="81553"/>
                  </a:lnTo>
                  <a:lnTo>
                    <a:pt x="66274" y="79132"/>
                  </a:lnTo>
                  <a:lnTo>
                    <a:pt x="70721" y="76567"/>
                  </a:lnTo>
                  <a:lnTo>
                    <a:pt x="75590" y="73904"/>
                  </a:lnTo>
                  <a:lnTo>
                    <a:pt x="79788" y="71176"/>
                  </a:lnTo>
                  <a:lnTo>
                    <a:pt x="83540" y="68405"/>
                  </a:lnTo>
                  <a:lnTo>
                    <a:pt x="86994" y="65605"/>
                  </a:lnTo>
                  <a:lnTo>
                    <a:pt x="90249" y="61833"/>
                  </a:lnTo>
                  <a:lnTo>
                    <a:pt x="93371" y="57414"/>
                  </a:lnTo>
                  <a:lnTo>
                    <a:pt x="96405" y="52563"/>
                  </a:lnTo>
                  <a:lnTo>
                    <a:pt x="99380" y="48376"/>
                  </a:lnTo>
                  <a:lnTo>
                    <a:pt x="102316" y="44633"/>
                  </a:lnTo>
                  <a:lnTo>
                    <a:pt x="105225" y="41184"/>
                  </a:lnTo>
                  <a:lnTo>
                    <a:pt x="108118" y="38885"/>
                  </a:lnTo>
                  <a:lnTo>
                    <a:pt x="110999" y="37353"/>
                  </a:lnTo>
                  <a:lnTo>
                    <a:pt x="113872" y="36331"/>
                  </a:lnTo>
                  <a:lnTo>
                    <a:pt x="115788" y="34698"/>
                  </a:lnTo>
                  <a:lnTo>
                    <a:pt x="117064" y="32656"/>
                  </a:lnTo>
                  <a:lnTo>
                    <a:pt x="117916" y="30342"/>
                  </a:lnTo>
                  <a:lnTo>
                    <a:pt x="119436" y="28800"/>
                  </a:lnTo>
                  <a:lnTo>
                    <a:pt x="121402" y="27772"/>
                  </a:lnTo>
                  <a:lnTo>
                    <a:pt x="123664" y="27086"/>
                  </a:lnTo>
                  <a:lnTo>
                    <a:pt x="125173" y="25677"/>
                  </a:lnTo>
                  <a:lnTo>
                    <a:pt x="126178" y="23784"/>
                  </a:lnTo>
                  <a:lnTo>
                    <a:pt x="127793" y="18455"/>
                  </a:lnTo>
                  <a:lnTo>
                    <a:pt x="127926" y="18970"/>
                  </a:lnTo>
                  <a:lnTo>
                    <a:pt x="128167" y="25950"/>
                  </a:lnTo>
                  <a:lnTo>
                    <a:pt x="128180" y="29947"/>
                  </a:lnTo>
                  <a:lnTo>
                    <a:pt x="129136" y="32347"/>
                  </a:lnTo>
                  <a:lnTo>
                    <a:pt x="132738" y="37552"/>
                  </a:lnTo>
                  <a:lnTo>
                    <a:pt x="134080" y="41227"/>
                  </a:lnTo>
                  <a:lnTo>
                    <a:pt x="134975" y="45581"/>
                  </a:lnTo>
                  <a:lnTo>
                    <a:pt x="135571" y="50389"/>
                  </a:lnTo>
                  <a:lnTo>
                    <a:pt x="135968" y="55500"/>
                  </a:lnTo>
                  <a:lnTo>
                    <a:pt x="136233" y="60811"/>
                  </a:lnTo>
                  <a:lnTo>
                    <a:pt x="136410" y="66258"/>
                  </a:lnTo>
                  <a:lnTo>
                    <a:pt x="136693" y="94578"/>
                  </a:lnTo>
                  <a:lnTo>
                    <a:pt x="136763" y="228450"/>
                  </a:lnTo>
                  <a:lnTo>
                    <a:pt x="137716" y="230404"/>
                  </a:lnTo>
                  <a:lnTo>
                    <a:pt x="141314" y="235116"/>
                  </a:lnTo>
                  <a:lnTo>
                    <a:pt x="144144" y="238572"/>
                  </a:lnTo>
                  <a:lnTo>
                    <a:pt x="145494" y="239058"/>
                  </a:lnTo>
                  <a:lnTo>
                    <a:pt x="147346" y="239381"/>
                  </a:lnTo>
                  <a:lnTo>
                    <a:pt x="153908" y="2400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99" name="SMARTPenAnnotation119"/>
            <p:cNvSpPr/>
            <p:nvPr/>
          </p:nvSpPr>
          <p:spPr>
            <a:xfrm>
              <a:off x="7160940" y="4226242"/>
              <a:ext cx="179931" cy="231414"/>
            </a:xfrm>
            <a:custGeom>
              <a:avLst/>
              <a:gdLst/>
              <a:ahLst/>
              <a:cxnLst/>
              <a:rect l="0" t="0" r="0" b="0"/>
              <a:pathLst>
                <a:path w="179931" h="231414">
                  <a:moveTo>
                    <a:pt x="102825" y="17145"/>
                  </a:moveTo>
                  <a:lnTo>
                    <a:pt x="73862" y="17145"/>
                  </a:lnTo>
                  <a:lnTo>
                    <a:pt x="71134" y="18098"/>
                  </a:lnTo>
                  <a:lnTo>
                    <a:pt x="65563" y="21696"/>
                  </a:lnTo>
                  <a:lnTo>
                    <a:pt x="61791" y="23989"/>
                  </a:lnTo>
                  <a:lnTo>
                    <a:pt x="57371" y="26470"/>
                  </a:lnTo>
                  <a:lnTo>
                    <a:pt x="47381" y="31767"/>
                  </a:lnTo>
                  <a:lnTo>
                    <a:pt x="36591" y="37296"/>
                  </a:lnTo>
                  <a:lnTo>
                    <a:pt x="31998" y="40104"/>
                  </a:lnTo>
                  <a:lnTo>
                    <a:pt x="27985" y="42929"/>
                  </a:lnTo>
                  <a:lnTo>
                    <a:pt x="24356" y="45764"/>
                  </a:lnTo>
                  <a:lnTo>
                    <a:pt x="20985" y="48607"/>
                  </a:lnTo>
                  <a:lnTo>
                    <a:pt x="17785" y="51455"/>
                  </a:lnTo>
                  <a:lnTo>
                    <a:pt x="11689" y="57159"/>
                  </a:lnTo>
                  <a:lnTo>
                    <a:pt x="5805" y="62869"/>
                  </a:lnTo>
                  <a:lnTo>
                    <a:pt x="3855" y="65725"/>
                  </a:lnTo>
                  <a:lnTo>
                    <a:pt x="1688" y="71439"/>
                  </a:lnTo>
                  <a:lnTo>
                    <a:pt x="725" y="77153"/>
                  </a:lnTo>
                  <a:lnTo>
                    <a:pt x="106" y="84032"/>
                  </a:lnTo>
                  <a:lnTo>
                    <a:pt x="0" y="89774"/>
                  </a:lnTo>
                  <a:lnTo>
                    <a:pt x="937" y="91282"/>
                  </a:lnTo>
                  <a:lnTo>
                    <a:pt x="2514" y="92287"/>
                  </a:lnTo>
                  <a:lnTo>
                    <a:pt x="4518" y="92957"/>
                  </a:lnTo>
                  <a:lnTo>
                    <a:pt x="9285" y="96242"/>
                  </a:lnTo>
                  <a:lnTo>
                    <a:pt x="11890" y="98451"/>
                  </a:lnTo>
                  <a:lnTo>
                    <a:pt x="14579" y="99924"/>
                  </a:lnTo>
                  <a:lnTo>
                    <a:pt x="23867" y="102950"/>
                  </a:lnTo>
                  <a:lnTo>
                    <a:pt x="28279" y="104828"/>
                  </a:lnTo>
                  <a:lnTo>
                    <a:pt x="33125" y="107033"/>
                  </a:lnTo>
                  <a:lnTo>
                    <a:pt x="38260" y="108503"/>
                  </a:lnTo>
                  <a:lnTo>
                    <a:pt x="43590" y="109483"/>
                  </a:lnTo>
                  <a:lnTo>
                    <a:pt x="49047" y="110136"/>
                  </a:lnTo>
                  <a:lnTo>
                    <a:pt x="54590" y="111524"/>
                  </a:lnTo>
                  <a:lnTo>
                    <a:pt x="60191" y="113402"/>
                  </a:lnTo>
                  <a:lnTo>
                    <a:pt x="65829" y="115606"/>
                  </a:lnTo>
                  <a:lnTo>
                    <a:pt x="71494" y="117076"/>
                  </a:lnTo>
                  <a:lnTo>
                    <a:pt x="77175" y="118056"/>
                  </a:lnTo>
                  <a:lnTo>
                    <a:pt x="82867" y="118709"/>
                  </a:lnTo>
                  <a:lnTo>
                    <a:pt x="88567" y="119144"/>
                  </a:lnTo>
                  <a:lnTo>
                    <a:pt x="94272" y="119434"/>
                  </a:lnTo>
                  <a:lnTo>
                    <a:pt x="99981" y="119628"/>
                  </a:lnTo>
                  <a:lnTo>
                    <a:pt x="106644" y="120710"/>
                  </a:lnTo>
                  <a:lnTo>
                    <a:pt x="113943" y="122383"/>
                  </a:lnTo>
                  <a:lnTo>
                    <a:pt x="121667" y="124452"/>
                  </a:lnTo>
                  <a:lnTo>
                    <a:pt x="127769" y="125830"/>
                  </a:lnTo>
                  <a:lnTo>
                    <a:pt x="132789" y="126749"/>
                  </a:lnTo>
                  <a:lnTo>
                    <a:pt x="137088" y="127362"/>
                  </a:lnTo>
                  <a:lnTo>
                    <a:pt x="141859" y="128723"/>
                  </a:lnTo>
                  <a:lnTo>
                    <a:pt x="146945" y="130583"/>
                  </a:lnTo>
                  <a:lnTo>
                    <a:pt x="152241" y="132775"/>
                  </a:lnTo>
                  <a:lnTo>
                    <a:pt x="156724" y="135189"/>
                  </a:lnTo>
                  <a:lnTo>
                    <a:pt x="160665" y="137751"/>
                  </a:lnTo>
                  <a:lnTo>
                    <a:pt x="164245" y="140412"/>
                  </a:lnTo>
                  <a:lnTo>
                    <a:pt x="167584" y="143138"/>
                  </a:lnTo>
                  <a:lnTo>
                    <a:pt x="170762" y="145908"/>
                  </a:lnTo>
                  <a:lnTo>
                    <a:pt x="173834" y="148707"/>
                  </a:lnTo>
                  <a:lnTo>
                    <a:pt x="175881" y="152478"/>
                  </a:lnTo>
                  <a:lnTo>
                    <a:pt x="177246" y="156897"/>
                  </a:lnTo>
                  <a:lnTo>
                    <a:pt x="178157" y="161748"/>
                  </a:lnTo>
                  <a:lnTo>
                    <a:pt x="178763" y="165935"/>
                  </a:lnTo>
                  <a:lnTo>
                    <a:pt x="179438" y="173127"/>
                  </a:lnTo>
                  <a:lnTo>
                    <a:pt x="179737" y="179498"/>
                  </a:lnTo>
                  <a:lnTo>
                    <a:pt x="179870" y="186457"/>
                  </a:lnTo>
                  <a:lnTo>
                    <a:pt x="179930" y="195900"/>
                  </a:lnTo>
                  <a:lnTo>
                    <a:pt x="178994" y="200132"/>
                  </a:lnTo>
                  <a:lnTo>
                    <a:pt x="177416" y="203907"/>
                  </a:lnTo>
                  <a:lnTo>
                    <a:pt x="173123" y="210640"/>
                  </a:lnTo>
                  <a:lnTo>
                    <a:pt x="168042" y="216808"/>
                  </a:lnTo>
                  <a:lnTo>
                    <a:pt x="162607" y="222724"/>
                  </a:lnTo>
                  <a:lnTo>
                    <a:pt x="159824" y="225635"/>
                  </a:lnTo>
                  <a:lnTo>
                    <a:pt x="156065" y="227576"/>
                  </a:lnTo>
                  <a:lnTo>
                    <a:pt x="151653" y="228870"/>
                  </a:lnTo>
                  <a:lnTo>
                    <a:pt x="146807" y="229732"/>
                  </a:lnTo>
                  <a:lnTo>
                    <a:pt x="142624" y="230308"/>
                  </a:lnTo>
                  <a:lnTo>
                    <a:pt x="138882" y="230691"/>
                  </a:lnTo>
                  <a:lnTo>
                    <a:pt x="135436" y="230946"/>
                  </a:lnTo>
                  <a:lnTo>
                    <a:pt x="131233" y="231117"/>
                  </a:lnTo>
                  <a:lnTo>
                    <a:pt x="117169" y="231357"/>
                  </a:lnTo>
                  <a:lnTo>
                    <a:pt x="109835" y="231413"/>
                  </a:lnTo>
                  <a:lnTo>
                    <a:pt x="106545" y="230475"/>
                  </a:lnTo>
                  <a:lnTo>
                    <a:pt x="103401" y="228898"/>
                  </a:lnTo>
                  <a:lnTo>
                    <a:pt x="100350" y="226893"/>
                  </a:lnTo>
                  <a:lnTo>
                    <a:pt x="97366" y="224605"/>
                  </a:lnTo>
                  <a:lnTo>
                    <a:pt x="94423" y="222127"/>
                  </a:lnTo>
                  <a:lnTo>
                    <a:pt x="91508" y="219522"/>
                  </a:lnTo>
                  <a:lnTo>
                    <a:pt x="88612" y="215881"/>
                  </a:lnTo>
                  <a:lnTo>
                    <a:pt x="85730" y="211548"/>
                  </a:lnTo>
                  <a:lnTo>
                    <a:pt x="82855" y="206754"/>
                  </a:lnTo>
                  <a:lnTo>
                    <a:pt x="80940" y="202607"/>
                  </a:lnTo>
                  <a:lnTo>
                    <a:pt x="78811" y="195457"/>
                  </a:lnTo>
                  <a:lnTo>
                    <a:pt x="78243" y="191265"/>
                  </a:lnTo>
                  <a:lnTo>
                    <a:pt x="77864" y="186565"/>
                  </a:lnTo>
                  <a:lnTo>
                    <a:pt x="77612" y="181527"/>
                  </a:lnTo>
                  <a:lnTo>
                    <a:pt x="77332" y="170848"/>
                  </a:lnTo>
                  <a:lnTo>
                    <a:pt x="77256" y="165334"/>
                  </a:lnTo>
                  <a:lnTo>
                    <a:pt x="78159" y="159753"/>
                  </a:lnTo>
                  <a:lnTo>
                    <a:pt x="79714" y="154127"/>
                  </a:lnTo>
                  <a:lnTo>
                    <a:pt x="81702" y="148471"/>
                  </a:lnTo>
                  <a:lnTo>
                    <a:pt x="84933" y="142796"/>
                  </a:lnTo>
                  <a:lnTo>
                    <a:pt x="88992" y="137107"/>
                  </a:lnTo>
                  <a:lnTo>
                    <a:pt x="93603" y="131410"/>
                  </a:lnTo>
                  <a:lnTo>
                    <a:pt x="97630" y="124754"/>
                  </a:lnTo>
                  <a:lnTo>
                    <a:pt x="101266" y="117460"/>
                  </a:lnTo>
                  <a:lnTo>
                    <a:pt x="104643" y="109739"/>
                  </a:lnTo>
                  <a:lnTo>
                    <a:pt x="108799" y="102687"/>
                  </a:lnTo>
                  <a:lnTo>
                    <a:pt x="113475" y="96080"/>
                  </a:lnTo>
                  <a:lnTo>
                    <a:pt x="118497" y="89771"/>
                  </a:lnTo>
                  <a:lnTo>
                    <a:pt x="123751" y="83660"/>
                  </a:lnTo>
                  <a:lnTo>
                    <a:pt x="129158" y="77681"/>
                  </a:lnTo>
                  <a:lnTo>
                    <a:pt x="143329" y="62704"/>
                  </a:lnTo>
                  <a:lnTo>
                    <a:pt x="146973" y="58948"/>
                  </a:lnTo>
                  <a:lnTo>
                    <a:pt x="150355" y="54538"/>
                  </a:lnTo>
                  <a:lnTo>
                    <a:pt x="153561" y="49694"/>
                  </a:lnTo>
                  <a:lnTo>
                    <a:pt x="156651" y="44560"/>
                  </a:lnTo>
                  <a:lnTo>
                    <a:pt x="159664" y="40184"/>
                  </a:lnTo>
                  <a:lnTo>
                    <a:pt x="162626" y="36314"/>
                  </a:lnTo>
                  <a:lnTo>
                    <a:pt x="165552" y="32782"/>
                  </a:lnTo>
                  <a:lnTo>
                    <a:pt x="166550" y="29474"/>
                  </a:lnTo>
                  <a:lnTo>
                    <a:pt x="166263" y="26317"/>
                  </a:lnTo>
                  <a:lnTo>
                    <a:pt x="163510" y="18957"/>
                  </a:lnTo>
                  <a:lnTo>
                    <a:pt x="158482" y="13131"/>
                  </a:lnTo>
                  <a:lnTo>
                    <a:pt x="155511" y="9923"/>
                  </a:lnTo>
                  <a:lnTo>
                    <a:pt x="153189" y="8520"/>
                  </a:lnTo>
                  <a:lnTo>
                    <a:pt x="149736" y="6633"/>
                  </a:lnTo>
                  <a:lnTo>
                    <a:pt x="139608" y="1310"/>
                  </a:lnTo>
                  <a:lnTo>
                    <a:pt x="135683" y="582"/>
                  </a:lnTo>
                  <a:lnTo>
                    <a:pt x="12854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0" name="SMARTPenAnnotation120"/>
            <p:cNvSpPr/>
            <p:nvPr/>
          </p:nvSpPr>
          <p:spPr>
            <a:xfrm>
              <a:off x="7478119" y="4209097"/>
              <a:ext cx="179823" cy="210344"/>
            </a:xfrm>
            <a:custGeom>
              <a:avLst/>
              <a:gdLst/>
              <a:ahLst/>
              <a:cxnLst/>
              <a:rect l="0" t="0" r="0" b="0"/>
              <a:pathLst>
                <a:path w="179823" h="210344">
                  <a:moveTo>
                    <a:pt x="51393" y="0"/>
                  </a:moveTo>
                  <a:lnTo>
                    <a:pt x="46842" y="0"/>
                  </a:lnTo>
                  <a:lnTo>
                    <a:pt x="44549" y="953"/>
                  </a:lnTo>
                  <a:lnTo>
                    <a:pt x="39461" y="4551"/>
                  </a:lnTo>
                  <a:lnTo>
                    <a:pt x="37724" y="6844"/>
                  </a:lnTo>
                  <a:lnTo>
                    <a:pt x="36565" y="9325"/>
                  </a:lnTo>
                  <a:lnTo>
                    <a:pt x="35792" y="11932"/>
                  </a:lnTo>
                  <a:lnTo>
                    <a:pt x="32395" y="17368"/>
                  </a:lnTo>
                  <a:lnTo>
                    <a:pt x="27709" y="23912"/>
                  </a:lnTo>
                  <a:lnTo>
                    <a:pt x="25126" y="28324"/>
                  </a:lnTo>
                  <a:lnTo>
                    <a:pt x="22452" y="33170"/>
                  </a:lnTo>
                  <a:lnTo>
                    <a:pt x="20669" y="38306"/>
                  </a:lnTo>
                  <a:lnTo>
                    <a:pt x="19480" y="43635"/>
                  </a:lnTo>
                  <a:lnTo>
                    <a:pt x="18688" y="49092"/>
                  </a:lnTo>
                  <a:lnTo>
                    <a:pt x="17207" y="54636"/>
                  </a:lnTo>
                  <a:lnTo>
                    <a:pt x="15267" y="60236"/>
                  </a:lnTo>
                  <a:lnTo>
                    <a:pt x="13022" y="65875"/>
                  </a:lnTo>
                  <a:lnTo>
                    <a:pt x="10573" y="71539"/>
                  </a:lnTo>
                  <a:lnTo>
                    <a:pt x="5310" y="82913"/>
                  </a:lnTo>
                  <a:lnTo>
                    <a:pt x="3526" y="88613"/>
                  </a:lnTo>
                  <a:lnTo>
                    <a:pt x="2337" y="94318"/>
                  </a:lnTo>
                  <a:lnTo>
                    <a:pt x="1544" y="100026"/>
                  </a:lnTo>
                  <a:lnTo>
                    <a:pt x="1015" y="105736"/>
                  </a:lnTo>
                  <a:lnTo>
                    <a:pt x="663" y="111448"/>
                  </a:lnTo>
                  <a:lnTo>
                    <a:pt x="271" y="122875"/>
                  </a:lnTo>
                  <a:lnTo>
                    <a:pt x="0" y="146897"/>
                  </a:lnTo>
                  <a:lnTo>
                    <a:pt x="939" y="151271"/>
                  </a:lnTo>
                  <a:lnTo>
                    <a:pt x="2517" y="156093"/>
                  </a:lnTo>
                  <a:lnTo>
                    <a:pt x="4521" y="161212"/>
                  </a:lnTo>
                  <a:lnTo>
                    <a:pt x="5858" y="165577"/>
                  </a:lnTo>
                  <a:lnTo>
                    <a:pt x="6749" y="169440"/>
                  </a:lnTo>
                  <a:lnTo>
                    <a:pt x="7343" y="172968"/>
                  </a:lnTo>
                  <a:lnTo>
                    <a:pt x="10543" y="179427"/>
                  </a:lnTo>
                  <a:lnTo>
                    <a:pt x="15140" y="185473"/>
                  </a:lnTo>
                  <a:lnTo>
                    <a:pt x="20358" y="191335"/>
                  </a:lnTo>
                  <a:lnTo>
                    <a:pt x="25853" y="197115"/>
                  </a:lnTo>
                  <a:lnTo>
                    <a:pt x="28651" y="199990"/>
                  </a:lnTo>
                  <a:lnTo>
                    <a:pt x="31469" y="201907"/>
                  </a:lnTo>
                  <a:lnTo>
                    <a:pt x="34300" y="203185"/>
                  </a:lnTo>
                  <a:lnTo>
                    <a:pt x="37140" y="204037"/>
                  </a:lnTo>
                  <a:lnTo>
                    <a:pt x="39986" y="205557"/>
                  </a:lnTo>
                  <a:lnTo>
                    <a:pt x="42836" y="207523"/>
                  </a:lnTo>
                  <a:lnTo>
                    <a:pt x="45689" y="209786"/>
                  </a:lnTo>
                  <a:lnTo>
                    <a:pt x="49495" y="210343"/>
                  </a:lnTo>
                  <a:lnTo>
                    <a:pt x="53938" y="209761"/>
                  </a:lnTo>
                  <a:lnTo>
                    <a:pt x="58804" y="208420"/>
                  </a:lnTo>
                  <a:lnTo>
                    <a:pt x="63954" y="207527"/>
                  </a:lnTo>
                  <a:lnTo>
                    <a:pt x="69292" y="206931"/>
                  </a:lnTo>
                  <a:lnTo>
                    <a:pt x="74756" y="206535"/>
                  </a:lnTo>
                  <a:lnTo>
                    <a:pt x="79351" y="205317"/>
                  </a:lnTo>
                  <a:lnTo>
                    <a:pt x="83367" y="203553"/>
                  </a:lnTo>
                  <a:lnTo>
                    <a:pt x="86996" y="201424"/>
                  </a:lnTo>
                  <a:lnTo>
                    <a:pt x="91322" y="199053"/>
                  </a:lnTo>
                  <a:lnTo>
                    <a:pt x="106510" y="191165"/>
                  </a:lnTo>
                  <a:lnTo>
                    <a:pt x="117482" y="185609"/>
                  </a:lnTo>
                  <a:lnTo>
                    <a:pt x="122123" y="182795"/>
                  </a:lnTo>
                  <a:lnTo>
                    <a:pt x="126168" y="179966"/>
                  </a:lnTo>
                  <a:lnTo>
                    <a:pt x="129818" y="177127"/>
                  </a:lnTo>
                  <a:lnTo>
                    <a:pt x="133204" y="174282"/>
                  </a:lnTo>
                  <a:lnTo>
                    <a:pt x="136413" y="171433"/>
                  </a:lnTo>
                  <a:lnTo>
                    <a:pt x="139506" y="168581"/>
                  </a:lnTo>
                  <a:lnTo>
                    <a:pt x="152960" y="155466"/>
                  </a:lnTo>
                  <a:lnTo>
                    <a:pt x="173900" y="134656"/>
                  </a:lnTo>
                  <a:lnTo>
                    <a:pt x="175927" y="131680"/>
                  </a:lnTo>
                  <a:lnTo>
                    <a:pt x="178179" y="125835"/>
                  </a:lnTo>
                  <a:lnTo>
                    <a:pt x="179180" y="120062"/>
                  </a:lnTo>
                  <a:lnTo>
                    <a:pt x="179625" y="114321"/>
                  </a:lnTo>
                  <a:lnTo>
                    <a:pt x="179822" y="108594"/>
                  </a:lnTo>
                  <a:lnTo>
                    <a:pt x="178922" y="106686"/>
                  </a:lnTo>
                  <a:lnTo>
                    <a:pt x="177370" y="105414"/>
                  </a:lnTo>
                  <a:lnTo>
                    <a:pt x="175383" y="104566"/>
                  </a:lnTo>
                  <a:lnTo>
                    <a:pt x="170635" y="103624"/>
                  </a:lnTo>
                  <a:lnTo>
                    <a:pt x="165350" y="103205"/>
                  </a:lnTo>
                  <a:lnTo>
                    <a:pt x="159825" y="103019"/>
                  </a:lnTo>
                  <a:lnTo>
                    <a:pt x="146810" y="102914"/>
                  </a:lnTo>
                  <a:lnTo>
                    <a:pt x="143580" y="103852"/>
                  </a:lnTo>
                  <a:lnTo>
                    <a:pt x="141425" y="105430"/>
                  </a:lnTo>
                  <a:lnTo>
                    <a:pt x="138080" y="109723"/>
                  </a:lnTo>
                  <a:lnTo>
                    <a:pt x="133418" y="114806"/>
                  </a:lnTo>
                  <a:lnTo>
                    <a:pt x="129889" y="117495"/>
                  </a:lnTo>
                  <a:lnTo>
                    <a:pt x="125631" y="120240"/>
                  </a:lnTo>
                  <a:lnTo>
                    <a:pt x="120888" y="123022"/>
                  </a:lnTo>
                  <a:lnTo>
                    <a:pt x="116773" y="126782"/>
                  </a:lnTo>
                  <a:lnTo>
                    <a:pt x="113077" y="131194"/>
                  </a:lnTo>
                  <a:lnTo>
                    <a:pt x="109660" y="136040"/>
                  </a:lnTo>
                  <a:lnTo>
                    <a:pt x="105478" y="140224"/>
                  </a:lnTo>
                  <a:lnTo>
                    <a:pt x="100785" y="143965"/>
                  </a:lnTo>
                  <a:lnTo>
                    <a:pt x="95751" y="147412"/>
                  </a:lnTo>
                  <a:lnTo>
                    <a:pt x="91442" y="151614"/>
                  </a:lnTo>
                  <a:lnTo>
                    <a:pt x="87617" y="156321"/>
                  </a:lnTo>
                  <a:lnTo>
                    <a:pt x="84116" y="161364"/>
                  </a:lnTo>
                  <a:lnTo>
                    <a:pt x="80828" y="166631"/>
                  </a:lnTo>
                  <a:lnTo>
                    <a:pt x="77684" y="172047"/>
                  </a:lnTo>
                  <a:lnTo>
                    <a:pt x="74635" y="177563"/>
                  </a:lnTo>
                  <a:lnTo>
                    <a:pt x="71650" y="181241"/>
                  </a:lnTo>
                  <a:lnTo>
                    <a:pt x="68708" y="183693"/>
                  </a:lnTo>
                  <a:lnTo>
                    <a:pt x="59965" y="188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1" name="SMARTPenAnnotation121"/>
            <p:cNvSpPr/>
            <p:nvPr/>
          </p:nvSpPr>
          <p:spPr>
            <a:xfrm>
              <a:off x="5214937" y="4937760"/>
              <a:ext cx="188596" cy="188595"/>
            </a:xfrm>
            <a:custGeom>
              <a:avLst/>
              <a:gdLst/>
              <a:ahLst/>
              <a:cxnLst/>
              <a:rect l="0" t="0" r="0" b="0"/>
              <a:pathLst>
                <a:path w="188596" h="188595">
                  <a:moveTo>
                    <a:pt x="0" y="0"/>
                  </a:moveTo>
                  <a:lnTo>
                    <a:pt x="4551" y="0"/>
                  </a:lnTo>
                  <a:lnTo>
                    <a:pt x="5892" y="952"/>
                  </a:lnTo>
                  <a:lnTo>
                    <a:pt x="6785" y="2540"/>
                  </a:lnTo>
                  <a:lnTo>
                    <a:pt x="8219" y="7381"/>
                  </a:lnTo>
                  <a:lnTo>
                    <a:pt x="13019" y="12770"/>
                  </a:lnTo>
                  <a:lnTo>
                    <a:pt x="23173" y="23125"/>
                  </a:lnTo>
                  <a:lnTo>
                    <a:pt x="32638" y="32631"/>
                  </a:lnTo>
                  <a:lnTo>
                    <a:pt x="34141" y="35089"/>
                  </a:lnTo>
                  <a:lnTo>
                    <a:pt x="36095" y="38632"/>
                  </a:lnTo>
                  <a:lnTo>
                    <a:pt x="38351" y="42900"/>
                  </a:lnTo>
                  <a:lnTo>
                    <a:pt x="40808" y="46697"/>
                  </a:lnTo>
                  <a:lnTo>
                    <a:pt x="43398" y="50182"/>
                  </a:lnTo>
                  <a:lnTo>
                    <a:pt x="46077" y="53457"/>
                  </a:lnTo>
                  <a:lnTo>
                    <a:pt x="49768" y="56592"/>
                  </a:lnTo>
                  <a:lnTo>
                    <a:pt x="54134" y="59636"/>
                  </a:lnTo>
                  <a:lnTo>
                    <a:pt x="58949" y="62618"/>
                  </a:lnTo>
                  <a:lnTo>
                    <a:pt x="63112" y="65557"/>
                  </a:lnTo>
                  <a:lnTo>
                    <a:pt x="66840" y="68470"/>
                  </a:lnTo>
                  <a:lnTo>
                    <a:pt x="70277" y="71364"/>
                  </a:lnTo>
                  <a:lnTo>
                    <a:pt x="73521" y="74246"/>
                  </a:lnTo>
                  <a:lnTo>
                    <a:pt x="79666" y="79988"/>
                  </a:lnTo>
                  <a:lnTo>
                    <a:pt x="83591" y="82852"/>
                  </a:lnTo>
                  <a:lnTo>
                    <a:pt x="88112" y="85715"/>
                  </a:lnTo>
                  <a:lnTo>
                    <a:pt x="93032" y="88576"/>
                  </a:lnTo>
                  <a:lnTo>
                    <a:pt x="97264" y="91435"/>
                  </a:lnTo>
                  <a:lnTo>
                    <a:pt x="101038" y="94294"/>
                  </a:lnTo>
                  <a:lnTo>
                    <a:pt x="104506" y="97153"/>
                  </a:lnTo>
                  <a:lnTo>
                    <a:pt x="108723" y="100963"/>
                  </a:lnTo>
                  <a:lnTo>
                    <a:pt x="118489" y="110277"/>
                  </a:lnTo>
                  <a:lnTo>
                    <a:pt x="148476" y="139913"/>
                  </a:lnTo>
                  <a:lnTo>
                    <a:pt x="151371" y="143758"/>
                  </a:lnTo>
                  <a:lnTo>
                    <a:pt x="154254" y="148226"/>
                  </a:lnTo>
                  <a:lnTo>
                    <a:pt x="157129" y="153109"/>
                  </a:lnTo>
                  <a:lnTo>
                    <a:pt x="159998" y="157318"/>
                  </a:lnTo>
                  <a:lnTo>
                    <a:pt x="162862" y="161076"/>
                  </a:lnTo>
                  <a:lnTo>
                    <a:pt x="165725" y="164533"/>
                  </a:lnTo>
                  <a:lnTo>
                    <a:pt x="167634" y="167792"/>
                  </a:lnTo>
                  <a:lnTo>
                    <a:pt x="168906" y="170916"/>
                  </a:lnTo>
                  <a:lnTo>
                    <a:pt x="169754" y="173952"/>
                  </a:lnTo>
                  <a:lnTo>
                    <a:pt x="171272" y="175975"/>
                  </a:lnTo>
                  <a:lnTo>
                    <a:pt x="173236" y="177324"/>
                  </a:lnTo>
                  <a:lnTo>
                    <a:pt x="175498" y="178223"/>
                  </a:lnTo>
                  <a:lnTo>
                    <a:pt x="177006" y="179776"/>
                  </a:lnTo>
                  <a:lnTo>
                    <a:pt x="178012" y="181763"/>
                  </a:lnTo>
                  <a:lnTo>
                    <a:pt x="178682" y="184040"/>
                  </a:lnTo>
                  <a:lnTo>
                    <a:pt x="180082" y="185558"/>
                  </a:lnTo>
                  <a:lnTo>
                    <a:pt x="181967" y="186570"/>
                  </a:lnTo>
                  <a:lnTo>
                    <a:pt x="188595" y="18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2" name="SMARTPenAnnotation122"/>
            <p:cNvSpPr/>
            <p:nvPr/>
          </p:nvSpPr>
          <p:spPr>
            <a:xfrm>
              <a:off x="5257800" y="4903470"/>
              <a:ext cx="171451" cy="214313"/>
            </a:xfrm>
            <a:custGeom>
              <a:avLst/>
              <a:gdLst/>
              <a:ahLst/>
              <a:cxnLst/>
              <a:rect l="0" t="0" r="0" b="0"/>
              <a:pathLst>
                <a:path w="171451" h="214313">
                  <a:moveTo>
                    <a:pt x="171450" y="0"/>
                  </a:moveTo>
                  <a:lnTo>
                    <a:pt x="171450" y="20495"/>
                  </a:lnTo>
                  <a:lnTo>
                    <a:pt x="170497" y="23188"/>
                  </a:lnTo>
                  <a:lnTo>
                    <a:pt x="166899" y="28721"/>
                  </a:lnTo>
                  <a:lnTo>
                    <a:pt x="164664" y="34354"/>
                  </a:lnTo>
                  <a:lnTo>
                    <a:pt x="164069" y="37190"/>
                  </a:lnTo>
                  <a:lnTo>
                    <a:pt x="161766" y="40034"/>
                  </a:lnTo>
                  <a:lnTo>
                    <a:pt x="158327" y="42881"/>
                  </a:lnTo>
                  <a:lnTo>
                    <a:pt x="154128" y="45732"/>
                  </a:lnTo>
                  <a:lnTo>
                    <a:pt x="150377" y="48586"/>
                  </a:lnTo>
                  <a:lnTo>
                    <a:pt x="146924" y="51440"/>
                  </a:lnTo>
                  <a:lnTo>
                    <a:pt x="143669" y="54296"/>
                  </a:lnTo>
                  <a:lnTo>
                    <a:pt x="140547" y="58105"/>
                  </a:lnTo>
                  <a:lnTo>
                    <a:pt x="137513" y="62549"/>
                  </a:lnTo>
                  <a:lnTo>
                    <a:pt x="134538" y="67416"/>
                  </a:lnTo>
                  <a:lnTo>
                    <a:pt x="131601" y="71614"/>
                  </a:lnTo>
                  <a:lnTo>
                    <a:pt x="128692" y="75365"/>
                  </a:lnTo>
                  <a:lnTo>
                    <a:pt x="125799" y="78818"/>
                  </a:lnTo>
                  <a:lnTo>
                    <a:pt x="122918" y="83025"/>
                  </a:lnTo>
                  <a:lnTo>
                    <a:pt x="120045" y="87735"/>
                  </a:lnTo>
                  <a:lnTo>
                    <a:pt x="117178" y="92780"/>
                  </a:lnTo>
                  <a:lnTo>
                    <a:pt x="113361" y="97096"/>
                  </a:lnTo>
                  <a:lnTo>
                    <a:pt x="108911" y="100925"/>
                  </a:lnTo>
                  <a:lnTo>
                    <a:pt x="104040" y="104431"/>
                  </a:lnTo>
                  <a:lnTo>
                    <a:pt x="98887" y="108673"/>
                  </a:lnTo>
                  <a:lnTo>
                    <a:pt x="93547" y="113406"/>
                  </a:lnTo>
                  <a:lnTo>
                    <a:pt x="88082" y="118466"/>
                  </a:lnTo>
                  <a:lnTo>
                    <a:pt x="83486" y="123745"/>
                  </a:lnTo>
                  <a:lnTo>
                    <a:pt x="79470" y="129169"/>
                  </a:lnTo>
                  <a:lnTo>
                    <a:pt x="75840" y="134690"/>
                  </a:lnTo>
                  <a:lnTo>
                    <a:pt x="71515" y="139323"/>
                  </a:lnTo>
                  <a:lnTo>
                    <a:pt x="66726" y="143364"/>
                  </a:lnTo>
                  <a:lnTo>
                    <a:pt x="61629" y="147012"/>
                  </a:lnTo>
                  <a:lnTo>
                    <a:pt x="57279" y="151347"/>
                  </a:lnTo>
                  <a:lnTo>
                    <a:pt x="53425" y="156143"/>
                  </a:lnTo>
                  <a:lnTo>
                    <a:pt x="49905" y="161245"/>
                  </a:lnTo>
                  <a:lnTo>
                    <a:pt x="46605" y="165600"/>
                  </a:lnTo>
                  <a:lnTo>
                    <a:pt x="43452" y="169454"/>
                  </a:lnTo>
                  <a:lnTo>
                    <a:pt x="40398" y="172977"/>
                  </a:lnTo>
                  <a:lnTo>
                    <a:pt x="37410" y="176278"/>
                  </a:lnTo>
                  <a:lnTo>
                    <a:pt x="31549" y="182485"/>
                  </a:lnTo>
                  <a:lnTo>
                    <a:pt x="22894" y="191335"/>
                  </a:lnTo>
                  <a:lnTo>
                    <a:pt x="20978" y="194232"/>
                  </a:lnTo>
                  <a:lnTo>
                    <a:pt x="18848" y="199990"/>
                  </a:lnTo>
                  <a:lnTo>
                    <a:pt x="15362" y="205724"/>
                  </a:lnTo>
                  <a:lnTo>
                    <a:pt x="13098" y="208587"/>
                  </a:lnTo>
                  <a:lnTo>
                    <a:pt x="10637" y="210495"/>
                  </a:lnTo>
                  <a:lnTo>
                    <a:pt x="8044" y="211768"/>
                  </a:lnTo>
                  <a:lnTo>
                    <a:pt x="0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3" name="SMARTPenAnnotation123"/>
            <p:cNvSpPr/>
            <p:nvPr/>
          </p:nvSpPr>
          <p:spPr>
            <a:xfrm>
              <a:off x="5566409" y="4920615"/>
              <a:ext cx="205742" cy="25718"/>
            </a:xfrm>
            <a:custGeom>
              <a:avLst/>
              <a:gdLst/>
              <a:ahLst/>
              <a:cxnLst/>
              <a:rect l="0" t="0" r="0" b="0"/>
              <a:pathLst>
                <a:path w="205742" h="25718">
                  <a:moveTo>
                    <a:pt x="0" y="25717"/>
                  </a:moveTo>
                  <a:lnTo>
                    <a:pt x="0" y="17154"/>
                  </a:lnTo>
                  <a:lnTo>
                    <a:pt x="93135" y="17145"/>
                  </a:lnTo>
                  <a:lnTo>
                    <a:pt x="97333" y="16192"/>
                  </a:lnTo>
                  <a:lnTo>
                    <a:pt x="101084" y="14605"/>
                  </a:lnTo>
                  <a:lnTo>
                    <a:pt x="104537" y="12594"/>
                  </a:lnTo>
                  <a:lnTo>
                    <a:pt x="107791" y="11253"/>
                  </a:lnTo>
                  <a:lnTo>
                    <a:pt x="110913" y="10359"/>
                  </a:lnTo>
                  <a:lnTo>
                    <a:pt x="113948" y="9763"/>
                  </a:lnTo>
                  <a:lnTo>
                    <a:pt x="119859" y="9101"/>
                  </a:lnTo>
                  <a:lnTo>
                    <a:pt x="122769" y="8925"/>
                  </a:lnTo>
                  <a:lnTo>
                    <a:pt x="131081" y="8729"/>
                  </a:lnTo>
                  <a:lnTo>
                    <a:pt x="178828" y="8573"/>
                  </a:lnTo>
                  <a:lnTo>
                    <a:pt x="183036" y="7621"/>
                  </a:lnTo>
                  <a:lnTo>
                    <a:pt x="186794" y="6032"/>
                  </a:lnTo>
                  <a:lnTo>
                    <a:pt x="195119" y="1191"/>
                  </a:lnTo>
                  <a:lnTo>
                    <a:pt x="198797" y="529"/>
                  </a:lnTo>
                  <a:lnTo>
                    <a:pt x="20574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4" name="SMARTPenAnnotation124"/>
            <p:cNvSpPr/>
            <p:nvPr/>
          </p:nvSpPr>
          <p:spPr>
            <a:xfrm>
              <a:off x="5592127" y="4963477"/>
              <a:ext cx="188596" cy="17146"/>
            </a:xfrm>
            <a:custGeom>
              <a:avLst/>
              <a:gdLst/>
              <a:ahLst/>
              <a:cxnLst/>
              <a:rect l="0" t="0" r="0" b="0"/>
              <a:pathLst>
                <a:path w="188596" h="17146">
                  <a:moveTo>
                    <a:pt x="0" y="17145"/>
                  </a:moveTo>
                  <a:lnTo>
                    <a:pt x="130220" y="17145"/>
                  </a:lnTo>
                  <a:lnTo>
                    <a:pt x="133485" y="16193"/>
                  </a:lnTo>
                  <a:lnTo>
                    <a:pt x="136615" y="14605"/>
                  </a:lnTo>
                  <a:lnTo>
                    <a:pt x="139655" y="12595"/>
                  </a:lnTo>
                  <a:lnTo>
                    <a:pt x="143586" y="11254"/>
                  </a:lnTo>
                  <a:lnTo>
                    <a:pt x="148111" y="10360"/>
                  </a:lnTo>
                  <a:lnTo>
                    <a:pt x="153033" y="9764"/>
                  </a:lnTo>
                  <a:lnTo>
                    <a:pt x="157267" y="9367"/>
                  </a:lnTo>
                  <a:lnTo>
                    <a:pt x="161043" y="9102"/>
                  </a:lnTo>
                  <a:lnTo>
                    <a:pt x="164511" y="8926"/>
                  </a:lnTo>
                  <a:lnTo>
                    <a:pt x="170906" y="8729"/>
                  </a:lnTo>
                  <a:lnTo>
                    <a:pt x="173945" y="8677"/>
                  </a:lnTo>
                  <a:lnTo>
                    <a:pt x="176923" y="7690"/>
                  </a:lnTo>
                  <a:lnTo>
                    <a:pt x="179861" y="6079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5" name="SMARTPenAnnotation125"/>
            <p:cNvSpPr/>
            <p:nvPr/>
          </p:nvSpPr>
          <p:spPr>
            <a:xfrm>
              <a:off x="6089335" y="4817745"/>
              <a:ext cx="17143" cy="308610"/>
            </a:xfrm>
            <a:custGeom>
              <a:avLst/>
              <a:gdLst/>
              <a:ahLst/>
              <a:cxnLst/>
              <a:rect l="0" t="0" r="0" b="0"/>
              <a:pathLst>
                <a:path w="17143" h="308610">
                  <a:moveTo>
                    <a:pt x="17142" y="0"/>
                  </a:moveTo>
                  <a:lnTo>
                    <a:pt x="17142" y="33169"/>
                  </a:lnTo>
                  <a:lnTo>
                    <a:pt x="16190" y="38305"/>
                  </a:lnTo>
                  <a:lnTo>
                    <a:pt x="14602" y="43635"/>
                  </a:lnTo>
                  <a:lnTo>
                    <a:pt x="12592" y="49092"/>
                  </a:lnTo>
                  <a:lnTo>
                    <a:pt x="11251" y="55588"/>
                  </a:lnTo>
                  <a:lnTo>
                    <a:pt x="10357" y="62776"/>
                  </a:lnTo>
                  <a:lnTo>
                    <a:pt x="9761" y="70426"/>
                  </a:lnTo>
                  <a:lnTo>
                    <a:pt x="9364" y="77430"/>
                  </a:lnTo>
                  <a:lnTo>
                    <a:pt x="8923" y="90293"/>
                  </a:lnTo>
                  <a:lnTo>
                    <a:pt x="8616" y="126649"/>
                  </a:lnTo>
                  <a:lnTo>
                    <a:pt x="8571" y="201304"/>
                  </a:lnTo>
                  <a:lnTo>
                    <a:pt x="7618" y="208497"/>
                  </a:lnTo>
                  <a:lnTo>
                    <a:pt x="6030" y="216151"/>
                  </a:lnTo>
                  <a:lnTo>
                    <a:pt x="4019" y="224110"/>
                  </a:lnTo>
                  <a:lnTo>
                    <a:pt x="2679" y="231322"/>
                  </a:lnTo>
                  <a:lnTo>
                    <a:pt x="1785" y="238035"/>
                  </a:lnTo>
                  <a:lnTo>
                    <a:pt x="1189" y="244415"/>
                  </a:lnTo>
                  <a:lnTo>
                    <a:pt x="792" y="250573"/>
                  </a:lnTo>
                  <a:lnTo>
                    <a:pt x="350" y="262496"/>
                  </a:lnTo>
                  <a:lnTo>
                    <a:pt x="67" y="278828"/>
                  </a:lnTo>
                  <a:lnTo>
                    <a:pt x="0" y="298297"/>
                  </a:lnTo>
                  <a:lnTo>
                    <a:pt x="951" y="299829"/>
                  </a:lnTo>
                  <a:lnTo>
                    <a:pt x="2538" y="301804"/>
                  </a:lnTo>
                  <a:lnTo>
                    <a:pt x="8217" y="308211"/>
                  </a:lnTo>
                  <a:lnTo>
                    <a:pt x="9287" y="308344"/>
                  </a:lnTo>
                  <a:lnTo>
                    <a:pt x="10953" y="308433"/>
                  </a:lnTo>
                  <a:lnTo>
                    <a:pt x="17142" y="30860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6" name="SMARTPenAnnotation126"/>
            <p:cNvSpPr/>
            <p:nvPr/>
          </p:nvSpPr>
          <p:spPr>
            <a:xfrm>
              <a:off x="6226492" y="4826680"/>
              <a:ext cx="229761" cy="291089"/>
            </a:xfrm>
            <a:custGeom>
              <a:avLst/>
              <a:gdLst/>
              <a:ahLst/>
              <a:cxnLst/>
              <a:rect l="0" t="0" r="0" b="0"/>
              <a:pathLst>
                <a:path w="229761" h="291089">
                  <a:moveTo>
                    <a:pt x="42862" y="25355"/>
                  </a:moveTo>
                  <a:lnTo>
                    <a:pt x="47414" y="20804"/>
                  </a:lnTo>
                  <a:lnTo>
                    <a:pt x="49706" y="19463"/>
                  </a:lnTo>
                  <a:lnTo>
                    <a:pt x="56532" y="17577"/>
                  </a:lnTo>
                  <a:lnTo>
                    <a:pt x="58463" y="17135"/>
                  </a:lnTo>
                  <a:lnTo>
                    <a:pt x="64101" y="12336"/>
                  </a:lnTo>
                  <a:lnTo>
                    <a:pt x="66546" y="10961"/>
                  </a:lnTo>
                  <a:lnTo>
                    <a:pt x="71804" y="9432"/>
                  </a:lnTo>
                  <a:lnTo>
                    <a:pt x="77315" y="8753"/>
                  </a:lnTo>
                  <a:lnTo>
                    <a:pt x="80119" y="8572"/>
                  </a:lnTo>
                  <a:lnTo>
                    <a:pt x="83892" y="7498"/>
                  </a:lnTo>
                  <a:lnTo>
                    <a:pt x="88314" y="5830"/>
                  </a:lnTo>
                  <a:lnTo>
                    <a:pt x="93166" y="3767"/>
                  </a:lnTo>
                  <a:lnTo>
                    <a:pt x="97353" y="2390"/>
                  </a:lnTo>
                  <a:lnTo>
                    <a:pt x="101097" y="1472"/>
                  </a:lnTo>
                  <a:lnTo>
                    <a:pt x="104545" y="860"/>
                  </a:lnTo>
                  <a:lnTo>
                    <a:pt x="108749" y="453"/>
                  </a:lnTo>
                  <a:lnTo>
                    <a:pt x="113457" y="181"/>
                  </a:lnTo>
                  <a:lnTo>
                    <a:pt x="118501" y="0"/>
                  </a:lnTo>
                  <a:lnTo>
                    <a:pt x="122815" y="831"/>
                  </a:lnTo>
                  <a:lnTo>
                    <a:pt x="126645" y="2338"/>
                  </a:lnTo>
                  <a:lnTo>
                    <a:pt x="133439" y="5600"/>
                  </a:lnTo>
                  <a:lnTo>
                    <a:pt x="139634" y="7050"/>
                  </a:lnTo>
                  <a:lnTo>
                    <a:pt x="145562" y="7694"/>
                  </a:lnTo>
                  <a:lnTo>
                    <a:pt x="148476" y="7866"/>
                  </a:lnTo>
                  <a:lnTo>
                    <a:pt x="150419" y="8933"/>
                  </a:lnTo>
                  <a:lnTo>
                    <a:pt x="151715" y="10597"/>
                  </a:lnTo>
                  <a:lnTo>
                    <a:pt x="152578" y="12659"/>
                  </a:lnTo>
                  <a:lnTo>
                    <a:pt x="153793" y="20111"/>
                  </a:lnTo>
                  <a:lnTo>
                    <a:pt x="154153" y="28352"/>
                  </a:lnTo>
                  <a:lnTo>
                    <a:pt x="151698" y="36529"/>
                  </a:lnTo>
                  <a:lnTo>
                    <a:pt x="148384" y="45561"/>
                  </a:lnTo>
                  <a:lnTo>
                    <a:pt x="146911" y="52751"/>
                  </a:lnTo>
                  <a:lnTo>
                    <a:pt x="141176" y="61661"/>
                  </a:lnTo>
                  <a:lnTo>
                    <a:pt x="136980" y="66704"/>
                  </a:lnTo>
                  <a:lnTo>
                    <a:pt x="133230" y="71019"/>
                  </a:lnTo>
                  <a:lnTo>
                    <a:pt x="126523" y="78352"/>
                  </a:lnTo>
                  <a:lnTo>
                    <a:pt x="122449" y="81642"/>
                  </a:lnTo>
                  <a:lnTo>
                    <a:pt x="117828" y="84786"/>
                  </a:lnTo>
                  <a:lnTo>
                    <a:pt x="112841" y="87836"/>
                  </a:lnTo>
                  <a:lnTo>
                    <a:pt x="107613" y="90821"/>
                  </a:lnTo>
                  <a:lnTo>
                    <a:pt x="96723" y="96678"/>
                  </a:lnTo>
                  <a:lnTo>
                    <a:pt x="92105" y="99574"/>
                  </a:lnTo>
                  <a:lnTo>
                    <a:pt x="88073" y="102456"/>
                  </a:lnTo>
                  <a:lnTo>
                    <a:pt x="84433" y="105331"/>
                  </a:lnTo>
                  <a:lnTo>
                    <a:pt x="80101" y="108200"/>
                  </a:lnTo>
                  <a:lnTo>
                    <a:pt x="75308" y="111064"/>
                  </a:lnTo>
                  <a:lnTo>
                    <a:pt x="70208" y="113927"/>
                  </a:lnTo>
                  <a:lnTo>
                    <a:pt x="65856" y="115836"/>
                  </a:lnTo>
                  <a:lnTo>
                    <a:pt x="62001" y="117108"/>
                  </a:lnTo>
                  <a:lnTo>
                    <a:pt x="58479" y="117956"/>
                  </a:lnTo>
                  <a:lnTo>
                    <a:pt x="56131" y="119474"/>
                  </a:lnTo>
                  <a:lnTo>
                    <a:pt x="54566" y="121438"/>
                  </a:lnTo>
                  <a:lnTo>
                    <a:pt x="53522" y="123700"/>
                  </a:lnTo>
                  <a:lnTo>
                    <a:pt x="51874" y="125208"/>
                  </a:lnTo>
                  <a:lnTo>
                    <a:pt x="49823" y="126214"/>
                  </a:lnTo>
                  <a:lnTo>
                    <a:pt x="45003" y="127331"/>
                  </a:lnTo>
                  <a:lnTo>
                    <a:pt x="37888" y="127960"/>
                  </a:lnTo>
                  <a:lnTo>
                    <a:pt x="34764" y="128190"/>
                  </a:lnTo>
                  <a:lnTo>
                    <a:pt x="34431" y="123663"/>
                  </a:lnTo>
                  <a:lnTo>
                    <a:pt x="35337" y="122326"/>
                  </a:lnTo>
                  <a:lnTo>
                    <a:pt x="36893" y="121435"/>
                  </a:lnTo>
                  <a:lnTo>
                    <a:pt x="41162" y="120445"/>
                  </a:lnTo>
                  <a:lnTo>
                    <a:pt x="46234" y="120004"/>
                  </a:lnTo>
                  <a:lnTo>
                    <a:pt x="48921" y="118934"/>
                  </a:lnTo>
                  <a:lnTo>
                    <a:pt x="54445" y="115206"/>
                  </a:lnTo>
                  <a:lnTo>
                    <a:pt x="58204" y="113830"/>
                  </a:lnTo>
                  <a:lnTo>
                    <a:pt x="62615" y="112913"/>
                  </a:lnTo>
                  <a:lnTo>
                    <a:pt x="67461" y="112303"/>
                  </a:lnTo>
                  <a:lnTo>
                    <a:pt x="72597" y="111895"/>
                  </a:lnTo>
                  <a:lnTo>
                    <a:pt x="77925" y="111623"/>
                  </a:lnTo>
                  <a:lnTo>
                    <a:pt x="83382" y="111442"/>
                  </a:lnTo>
                  <a:lnTo>
                    <a:pt x="88926" y="110369"/>
                  </a:lnTo>
                  <a:lnTo>
                    <a:pt x="94527" y="108700"/>
                  </a:lnTo>
                  <a:lnTo>
                    <a:pt x="100165" y="106636"/>
                  </a:lnTo>
                  <a:lnTo>
                    <a:pt x="106782" y="105260"/>
                  </a:lnTo>
                  <a:lnTo>
                    <a:pt x="114050" y="104342"/>
                  </a:lnTo>
                  <a:lnTo>
                    <a:pt x="121754" y="103731"/>
                  </a:lnTo>
                  <a:lnTo>
                    <a:pt x="128794" y="104275"/>
                  </a:lnTo>
                  <a:lnTo>
                    <a:pt x="135392" y="105591"/>
                  </a:lnTo>
                  <a:lnTo>
                    <a:pt x="141697" y="107421"/>
                  </a:lnTo>
                  <a:lnTo>
                    <a:pt x="147804" y="108640"/>
                  </a:lnTo>
                  <a:lnTo>
                    <a:pt x="153781" y="109453"/>
                  </a:lnTo>
                  <a:lnTo>
                    <a:pt x="159671" y="109995"/>
                  </a:lnTo>
                  <a:lnTo>
                    <a:pt x="165503" y="110357"/>
                  </a:lnTo>
                  <a:lnTo>
                    <a:pt x="177062" y="110758"/>
                  </a:lnTo>
                  <a:lnTo>
                    <a:pt x="181859" y="111818"/>
                  </a:lnTo>
                  <a:lnTo>
                    <a:pt x="186009" y="113477"/>
                  </a:lnTo>
                  <a:lnTo>
                    <a:pt x="193161" y="117860"/>
                  </a:lnTo>
                  <a:lnTo>
                    <a:pt x="199514" y="122983"/>
                  </a:lnTo>
                  <a:lnTo>
                    <a:pt x="205513" y="128435"/>
                  </a:lnTo>
                  <a:lnTo>
                    <a:pt x="214245" y="136859"/>
                  </a:lnTo>
                  <a:lnTo>
                    <a:pt x="219998" y="143492"/>
                  </a:lnTo>
                  <a:lnTo>
                    <a:pt x="222865" y="147928"/>
                  </a:lnTo>
                  <a:lnTo>
                    <a:pt x="227638" y="156984"/>
                  </a:lnTo>
                  <a:lnTo>
                    <a:pt x="229760" y="164184"/>
                  </a:lnTo>
                  <a:lnTo>
                    <a:pt x="229374" y="168391"/>
                  </a:lnTo>
                  <a:lnTo>
                    <a:pt x="228163" y="173100"/>
                  </a:lnTo>
                  <a:lnTo>
                    <a:pt x="226404" y="178143"/>
                  </a:lnTo>
                  <a:lnTo>
                    <a:pt x="225231" y="183411"/>
                  </a:lnTo>
                  <a:lnTo>
                    <a:pt x="224449" y="188828"/>
                  </a:lnTo>
                  <a:lnTo>
                    <a:pt x="223928" y="194344"/>
                  </a:lnTo>
                  <a:lnTo>
                    <a:pt x="221675" y="200879"/>
                  </a:lnTo>
                  <a:lnTo>
                    <a:pt x="218269" y="208094"/>
                  </a:lnTo>
                  <a:lnTo>
                    <a:pt x="214092" y="215761"/>
                  </a:lnTo>
                  <a:lnTo>
                    <a:pt x="210356" y="221825"/>
                  </a:lnTo>
                  <a:lnTo>
                    <a:pt x="206912" y="226819"/>
                  </a:lnTo>
                  <a:lnTo>
                    <a:pt x="203664" y="231102"/>
                  </a:lnTo>
                  <a:lnTo>
                    <a:pt x="199594" y="235862"/>
                  </a:lnTo>
                  <a:lnTo>
                    <a:pt x="194975" y="240941"/>
                  </a:lnTo>
                  <a:lnTo>
                    <a:pt x="189990" y="246231"/>
                  </a:lnTo>
                  <a:lnTo>
                    <a:pt x="185715" y="251663"/>
                  </a:lnTo>
                  <a:lnTo>
                    <a:pt x="181913" y="257189"/>
                  </a:lnTo>
                  <a:lnTo>
                    <a:pt x="178425" y="262778"/>
                  </a:lnTo>
                  <a:lnTo>
                    <a:pt x="174195" y="267457"/>
                  </a:lnTo>
                  <a:lnTo>
                    <a:pt x="169470" y="271529"/>
                  </a:lnTo>
                  <a:lnTo>
                    <a:pt x="164415" y="275196"/>
                  </a:lnTo>
                  <a:lnTo>
                    <a:pt x="159140" y="278593"/>
                  </a:lnTo>
                  <a:lnTo>
                    <a:pt x="153718" y="281810"/>
                  </a:lnTo>
                  <a:lnTo>
                    <a:pt x="148199" y="284907"/>
                  </a:lnTo>
                  <a:lnTo>
                    <a:pt x="143567" y="286972"/>
                  </a:lnTo>
                  <a:lnTo>
                    <a:pt x="139527" y="288349"/>
                  </a:lnTo>
                  <a:lnTo>
                    <a:pt x="135880" y="289267"/>
                  </a:lnTo>
                  <a:lnTo>
                    <a:pt x="131544" y="289878"/>
                  </a:lnTo>
                  <a:lnTo>
                    <a:pt x="126749" y="290286"/>
                  </a:lnTo>
                  <a:lnTo>
                    <a:pt x="121646" y="290558"/>
                  </a:lnTo>
                  <a:lnTo>
                    <a:pt x="110898" y="290860"/>
                  </a:lnTo>
                  <a:lnTo>
                    <a:pt x="71405" y="291088"/>
                  </a:lnTo>
                  <a:lnTo>
                    <a:pt x="66654" y="290140"/>
                  </a:lnTo>
                  <a:lnTo>
                    <a:pt x="62534" y="288556"/>
                  </a:lnTo>
                  <a:lnTo>
                    <a:pt x="55415" y="284255"/>
                  </a:lnTo>
                  <a:lnTo>
                    <a:pt x="49076" y="279169"/>
                  </a:lnTo>
                  <a:lnTo>
                    <a:pt x="45100" y="277432"/>
                  </a:lnTo>
                  <a:lnTo>
                    <a:pt x="40544" y="276274"/>
                  </a:lnTo>
                  <a:lnTo>
                    <a:pt x="35602" y="275501"/>
                  </a:lnTo>
                  <a:lnTo>
                    <a:pt x="31355" y="274034"/>
                  </a:lnTo>
                  <a:lnTo>
                    <a:pt x="27571" y="272103"/>
                  </a:lnTo>
                  <a:lnTo>
                    <a:pt x="20827" y="267418"/>
                  </a:lnTo>
                  <a:lnTo>
                    <a:pt x="14654" y="262161"/>
                  </a:lnTo>
                  <a:lnTo>
                    <a:pt x="11674" y="260378"/>
                  </a:lnTo>
                  <a:lnTo>
                    <a:pt x="5824" y="258397"/>
                  </a:lnTo>
                  <a:lnTo>
                    <a:pt x="3882" y="256916"/>
                  </a:lnTo>
                  <a:lnTo>
                    <a:pt x="2589" y="254977"/>
                  </a:lnTo>
                  <a:lnTo>
                    <a:pt x="0" y="2482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7" name="SMARTPenAnnotation127"/>
            <p:cNvSpPr/>
            <p:nvPr/>
          </p:nvSpPr>
          <p:spPr>
            <a:xfrm>
              <a:off x="6552247" y="5049206"/>
              <a:ext cx="8572" cy="34287"/>
            </a:xfrm>
            <a:custGeom>
              <a:avLst/>
              <a:gdLst/>
              <a:ahLst/>
              <a:cxnLst/>
              <a:rect l="0" t="0" r="0" b="0"/>
              <a:pathLst>
                <a:path w="8572" h="34287">
                  <a:moveTo>
                    <a:pt x="0" y="34286"/>
                  </a:moveTo>
                  <a:lnTo>
                    <a:pt x="0" y="12975"/>
                  </a:lnTo>
                  <a:lnTo>
                    <a:pt x="953" y="10553"/>
                  </a:lnTo>
                  <a:lnTo>
                    <a:pt x="2540" y="7987"/>
                  </a:lnTo>
                  <a:lnTo>
                    <a:pt x="8552" y="24"/>
                  </a:lnTo>
                  <a:lnTo>
                    <a:pt x="8568" y="1"/>
                  </a:lnTo>
                  <a:lnTo>
                    <a:pt x="8570" y="0"/>
                  </a:lnTo>
                  <a:lnTo>
                    <a:pt x="8571" y="4548"/>
                  </a:lnTo>
                  <a:lnTo>
                    <a:pt x="7620" y="6841"/>
                  </a:lnTo>
                  <a:lnTo>
                    <a:pt x="6032" y="9322"/>
                  </a:lnTo>
                  <a:lnTo>
                    <a:pt x="0" y="171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8" name="SMARTPenAnnotation128"/>
            <p:cNvSpPr/>
            <p:nvPr/>
          </p:nvSpPr>
          <p:spPr>
            <a:xfrm>
              <a:off x="6697996" y="4774988"/>
              <a:ext cx="188576" cy="170001"/>
            </a:xfrm>
            <a:custGeom>
              <a:avLst/>
              <a:gdLst/>
              <a:ahLst/>
              <a:cxnLst/>
              <a:rect l="0" t="0" r="0" b="0"/>
              <a:pathLst>
                <a:path w="188576" h="170001">
                  <a:moveTo>
                    <a:pt x="128571" y="17039"/>
                  </a:moveTo>
                  <a:lnTo>
                    <a:pt x="128571" y="8820"/>
                  </a:lnTo>
                  <a:lnTo>
                    <a:pt x="124020" y="8571"/>
                  </a:lnTo>
                  <a:lnTo>
                    <a:pt x="121728" y="7584"/>
                  </a:lnTo>
                  <a:lnTo>
                    <a:pt x="116639" y="3947"/>
                  </a:lnTo>
                  <a:lnTo>
                    <a:pt x="113949" y="2596"/>
                  </a:lnTo>
                  <a:lnTo>
                    <a:pt x="108420" y="1095"/>
                  </a:lnTo>
                  <a:lnTo>
                    <a:pt x="102788" y="428"/>
                  </a:lnTo>
                  <a:lnTo>
                    <a:pt x="97109" y="132"/>
                  </a:lnTo>
                  <a:lnTo>
                    <a:pt x="91411" y="0"/>
                  </a:lnTo>
                  <a:lnTo>
                    <a:pt x="88557" y="917"/>
                  </a:lnTo>
                  <a:lnTo>
                    <a:pt x="82848" y="4476"/>
                  </a:lnTo>
                  <a:lnTo>
                    <a:pt x="79039" y="5807"/>
                  </a:lnTo>
                  <a:lnTo>
                    <a:pt x="74595" y="6693"/>
                  </a:lnTo>
                  <a:lnTo>
                    <a:pt x="69727" y="7285"/>
                  </a:lnTo>
                  <a:lnTo>
                    <a:pt x="65529" y="8631"/>
                  </a:lnTo>
                  <a:lnTo>
                    <a:pt x="61778" y="10481"/>
                  </a:lnTo>
                  <a:lnTo>
                    <a:pt x="58325" y="12668"/>
                  </a:lnTo>
                  <a:lnTo>
                    <a:pt x="54118" y="15077"/>
                  </a:lnTo>
                  <a:lnTo>
                    <a:pt x="44363" y="20295"/>
                  </a:lnTo>
                  <a:lnTo>
                    <a:pt x="40047" y="23019"/>
                  </a:lnTo>
                  <a:lnTo>
                    <a:pt x="36218" y="25789"/>
                  </a:lnTo>
                  <a:lnTo>
                    <a:pt x="32712" y="28587"/>
                  </a:lnTo>
                  <a:lnTo>
                    <a:pt x="28470" y="31405"/>
                  </a:lnTo>
                  <a:lnTo>
                    <a:pt x="23737" y="34237"/>
                  </a:lnTo>
                  <a:lnTo>
                    <a:pt x="18677" y="37076"/>
                  </a:lnTo>
                  <a:lnTo>
                    <a:pt x="14350" y="39922"/>
                  </a:lnTo>
                  <a:lnTo>
                    <a:pt x="10514" y="42772"/>
                  </a:lnTo>
                  <a:lnTo>
                    <a:pt x="7004" y="45625"/>
                  </a:lnTo>
                  <a:lnTo>
                    <a:pt x="4663" y="48479"/>
                  </a:lnTo>
                  <a:lnTo>
                    <a:pt x="3104" y="51334"/>
                  </a:lnTo>
                  <a:lnTo>
                    <a:pt x="2064" y="54190"/>
                  </a:lnTo>
                  <a:lnTo>
                    <a:pt x="1371" y="57999"/>
                  </a:lnTo>
                  <a:lnTo>
                    <a:pt x="908" y="62443"/>
                  </a:lnTo>
                  <a:lnTo>
                    <a:pt x="600" y="67311"/>
                  </a:lnTo>
                  <a:lnTo>
                    <a:pt x="257" y="75260"/>
                  </a:lnTo>
                  <a:lnTo>
                    <a:pt x="106" y="82920"/>
                  </a:lnTo>
                  <a:lnTo>
                    <a:pt x="0" y="108877"/>
                  </a:lnTo>
                  <a:lnTo>
                    <a:pt x="947" y="114459"/>
                  </a:lnTo>
                  <a:lnTo>
                    <a:pt x="2531" y="120086"/>
                  </a:lnTo>
                  <a:lnTo>
                    <a:pt x="4539" y="125742"/>
                  </a:lnTo>
                  <a:lnTo>
                    <a:pt x="6831" y="130465"/>
                  </a:lnTo>
                  <a:lnTo>
                    <a:pt x="9311" y="134567"/>
                  </a:lnTo>
                  <a:lnTo>
                    <a:pt x="11916" y="138253"/>
                  </a:lnTo>
                  <a:lnTo>
                    <a:pt x="14607" y="141664"/>
                  </a:lnTo>
                  <a:lnTo>
                    <a:pt x="17353" y="144889"/>
                  </a:lnTo>
                  <a:lnTo>
                    <a:pt x="20135" y="147993"/>
                  </a:lnTo>
                  <a:lnTo>
                    <a:pt x="23896" y="151014"/>
                  </a:lnTo>
                  <a:lnTo>
                    <a:pt x="28307" y="153981"/>
                  </a:lnTo>
                  <a:lnTo>
                    <a:pt x="33154" y="156911"/>
                  </a:lnTo>
                  <a:lnTo>
                    <a:pt x="38289" y="158865"/>
                  </a:lnTo>
                  <a:lnTo>
                    <a:pt x="43618" y="160167"/>
                  </a:lnTo>
                  <a:lnTo>
                    <a:pt x="49076" y="161035"/>
                  </a:lnTo>
                  <a:lnTo>
                    <a:pt x="54619" y="162566"/>
                  </a:lnTo>
                  <a:lnTo>
                    <a:pt x="60220" y="164539"/>
                  </a:lnTo>
                  <a:lnTo>
                    <a:pt x="65858" y="166808"/>
                  </a:lnTo>
                  <a:lnTo>
                    <a:pt x="71523" y="168320"/>
                  </a:lnTo>
                  <a:lnTo>
                    <a:pt x="77204" y="169328"/>
                  </a:lnTo>
                  <a:lnTo>
                    <a:pt x="82896" y="170000"/>
                  </a:lnTo>
                  <a:lnTo>
                    <a:pt x="88596" y="169495"/>
                  </a:lnTo>
                  <a:lnTo>
                    <a:pt x="94301" y="168207"/>
                  </a:lnTo>
                  <a:lnTo>
                    <a:pt x="100009" y="166395"/>
                  </a:lnTo>
                  <a:lnTo>
                    <a:pt x="105720" y="165187"/>
                  </a:lnTo>
                  <a:lnTo>
                    <a:pt x="111432" y="164382"/>
                  </a:lnTo>
                  <a:lnTo>
                    <a:pt x="117145" y="163845"/>
                  </a:lnTo>
                  <a:lnTo>
                    <a:pt x="122859" y="162535"/>
                  </a:lnTo>
                  <a:lnTo>
                    <a:pt x="128573" y="160709"/>
                  </a:lnTo>
                  <a:lnTo>
                    <a:pt x="134287" y="158539"/>
                  </a:lnTo>
                  <a:lnTo>
                    <a:pt x="139050" y="157093"/>
                  </a:lnTo>
                  <a:lnTo>
                    <a:pt x="143177" y="156128"/>
                  </a:lnTo>
                  <a:lnTo>
                    <a:pt x="146881" y="155485"/>
                  </a:lnTo>
                  <a:lnTo>
                    <a:pt x="150303" y="154104"/>
                  </a:lnTo>
                  <a:lnTo>
                    <a:pt x="153536" y="152231"/>
                  </a:lnTo>
                  <a:lnTo>
                    <a:pt x="156645" y="150029"/>
                  </a:lnTo>
                  <a:lnTo>
                    <a:pt x="159669" y="146657"/>
                  </a:lnTo>
                  <a:lnTo>
                    <a:pt x="162638" y="142504"/>
                  </a:lnTo>
                  <a:lnTo>
                    <a:pt x="165571" y="137829"/>
                  </a:lnTo>
                  <a:lnTo>
                    <a:pt x="168477" y="133761"/>
                  </a:lnTo>
                  <a:lnTo>
                    <a:pt x="171368" y="130096"/>
                  </a:lnTo>
                  <a:lnTo>
                    <a:pt x="174247" y="126701"/>
                  </a:lnTo>
                  <a:lnTo>
                    <a:pt x="177120" y="123484"/>
                  </a:lnTo>
                  <a:lnTo>
                    <a:pt x="182851" y="117371"/>
                  </a:lnTo>
                  <a:lnTo>
                    <a:pt x="184760" y="113454"/>
                  </a:lnTo>
                  <a:lnTo>
                    <a:pt x="186033" y="108939"/>
                  </a:lnTo>
                  <a:lnTo>
                    <a:pt x="186881" y="104023"/>
                  </a:lnTo>
                  <a:lnTo>
                    <a:pt x="187448" y="99793"/>
                  </a:lnTo>
                  <a:lnTo>
                    <a:pt x="187824" y="96021"/>
                  </a:lnTo>
                  <a:lnTo>
                    <a:pt x="188075" y="92554"/>
                  </a:lnTo>
                  <a:lnTo>
                    <a:pt x="188243" y="89290"/>
                  </a:lnTo>
                  <a:lnTo>
                    <a:pt x="188430" y="83123"/>
                  </a:lnTo>
                  <a:lnTo>
                    <a:pt x="188549" y="70451"/>
                  </a:lnTo>
                  <a:lnTo>
                    <a:pt x="188575" y="49672"/>
                  </a:lnTo>
                  <a:lnTo>
                    <a:pt x="187624" y="46415"/>
                  </a:lnTo>
                  <a:lnTo>
                    <a:pt x="186038" y="43290"/>
                  </a:lnTo>
                  <a:lnTo>
                    <a:pt x="184027" y="40255"/>
                  </a:lnTo>
                  <a:lnTo>
                    <a:pt x="181734" y="37279"/>
                  </a:lnTo>
                  <a:lnTo>
                    <a:pt x="179253" y="34342"/>
                  </a:lnTo>
                  <a:lnTo>
                    <a:pt x="176647" y="31432"/>
                  </a:lnTo>
                  <a:lnTo>
                    <a:pt x="171211" y="25659"/>
                  </a:lnTo>
                  <a:lnTo>
                    <a:pt x="168427" y="22786"/>
                  </a:lnTo>
                  <a:lnTo>
                    <a:pt x="164667" y="20870"/>
                  </a:lnTo>
                  <a:lnTo>
                    <a:pt x="160255" y="19593"/>
                  </a:lnTo>
                  <a:lnTo>
                    <a:pt x="155408" y="18742"/>
                  </a:lnTo>
                  <a:lnTo>
                    <a:pt x="151226" y="17222"/>
                  </a:lnTo>
                  <a:lnTo>
                    <a:pt x="147484" y="15256"/>
                  </a:lnTo>
                  <a:lnTo>
                    <a:pt x="144037" y="12993"/>
                  </a:lnTo>
                  <a:lnTo>
                    <a:pt x="139834" y="11484"/>
                  </a:lnTo>
                  <a:lnTo>
                    <a:pt x="135127" y="10478"/>
                  </a:lnTo>
                  <a:lnTo>
                    <a:pt x="130084" y="9807"/>
                  </a:lnTo>
                  <a:lnTo>
                    <a:pt x="125770" y="9361"/>
                  </a:lnTo>
                  <a:lnTo>
                    <a:pt x="121941" y="9063"/>
                  </a:lnTo>
                  <a:lnTo>
                    <a:pt x="118436" y="8864"/>
                  </a:lnTo>
                  <a:lnTo>
                    <a:pt x="114195" y="9684"/>
                  </a:lnTo>
                  <a:lnTo>
                    <a:pt x="109462" y="11183"/>
                  </a:lnTo>
                  <a:lnTo>
                    <a:pt x="104401" y="13135"/>
                  </a:lnTo>
                  <a:lnTo>
                    <a:pt x="100075" y="15389"/>
                  </a:lnTo>
                  <a:lnTo>
                    <a:pt x="96239" y="17844"/>
                  </a:lnTo>
                  <a:lnTo>
                    <a:pt x="92729" y="20433"/>
                  </a:lnTo>
                  <a:lnTo>
                    <a:pt x="89436" y="22159"/>
                  </a:lnTo>
                  <a:lnTo>
                    <a:pt x="86289" y="23310"/>
                  </a:lnTo>
                  <a:lnTo>
                    <a:pt x="83238" y="24077"/>
                  </a:lnTo>
                  <a:lnTo>
                    <a:pt x="80251" y="24589"/>
                  </a:lnTo>
                  <a:lnTo>
                    <a:pt x="77308" y="24930"/>
                  </a:lnTo>
                  <a:lnTo>
                    <a:pt x="68563" y="256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9" name="SMARTPenAnnotation129"/>
            <p:cNvSpPr/>
            <p:nvPr/>
          </p:nvSpPr>
          <p:spPr>
            <a:xfrm>
              <a:off x="6672266" y="4954907"/>
              <a:ext cx="230974" cy="188556"/>
            </a:xfrm>
            <a:custGeom>
              <a:avLst/>
              <a:gdLst/>
              <a:ahLst/>
              <a:cxnLst/>
              <a:rect l="0" t="0" r="0" b="0"/>
              <a:pathLst>
                <a:path w="230974" h="188556">
                  <a:moveTo>
                    <a:pt x="120011" y="8570"/>
                  </a:moveTo>
                  <a:lnTo>
                    <a:pt x="112630" y="8570"/>
                  </a:lnTo>
                  <a:lnTo>
                    <a:pt x="112233" y="7618"/>
                  </a:lnTo>
                  <a:lnTo>
                    <a:pt x="111792" y="4020"/>
                  </a:lnTo>
                  <a:lnTo>
                    <a:pt x="110722" y="2679"/>
                  </a:lnTo>
                  <a:lnTo>
                    <a:pt x="109056" y="1785"/>
                  </a:lnTo>
                  <a:lnTo>
                    <a:pt x="103228" y="102"/>
                  </a:lnTo>
                  <a:lnTo>
                    <a:pt x="96094" y="18"/>
                  </a:lnTo>
                  <a:lnTo>
                    <a:pt x="87275" y="0"/>
                  </a:lnTo>
                  <a:lnTo>
                    <a:pt x="81331" y="2539"/>
                  </a:lnTo>
                  <a:lnTo>
                    <a:pt x="77080" y="4549"/>
                  </a:lnTo>
                  <a:lnTo>
                    <a:pt x="73293" y="5890"/>
                  </a:lnTo>
                  <a:lnTo>
                    <a:pt x="66545" y="7379"/>
                  </a:lnTo>
                  <a:lnTo>
                    <a:pt x="60371" y="10581"/>
                  </a:lnTo>
                  <a:lnTo>
                    <a:pt x="57391" y="12768"/>
                  </a:lnTo>
                  <a:lnTo>
                    <a:pt x="51540" y="15198"/>
                  </a:lnTo>
                  <a:lnTo>
                    <a:pt x="48646" y="15846"/>
                  </a:lnTo>
                  <a:lnTo>
                    <a:pt x="42891" y="19107"/>
                  </a:lnTo>
                  <a:lnTo>
                    <a:pt x="37158" y="23730"/>
                  </a:lnTo>
                  <a:lnTo>
                    <a:pt x="31435" y="28961"/>
                  </a:lnTo>
                  <a:lnTo>
                    <a:pt x="28576" y="32641"/>
                  </a:lnTo>
                  <a:lnTo>
                    <a:pt x="25717" y="37000"/>
                  </a:lnTo>
                  <a:lnTo>
                    <a:pt x="22857" y="41811"/>
                  </a:lnTo>
                  <a:lnTo>
                    <a:pt x="20000" y="45971"/>
                  </a:lnTo>
                  <a:lnTo>
                    <a:pt x="17142" y="49697"/>
                  </a:lnTo>
                  <a:lnTo>
                    <a:pt x="14284" y="53133"/>
                  </a:lnTo>
                  <a:lnTo>
                    <a:pt x="11426" y="57328"/>
                  </a:lnTo>
                  <a:lnTo>
                    <a:pt x="8569" y="62030"/>
                  </a:lnTo>
                  <a:lnTo>
                    <a:pt x="5711" y="67070"/>
                  </a:lnTo>
                  <a:lnTo>
                    <a:pt x="3806" y="72335"/>
                  </a:lnTo>
                  <a:lnTo>
                    <a:pt x="2536" y="77750"/>
                  </a:lnTo>
                  <a:lnTo>
                    <a:pt x="1690" y="83265"/>
                  </a:lnTo>
                  <a:lnTo>
                    <a:pt x="1125" y="87894"/>
                  </a:lnTo>
                  <a:lnTo>
                    <a:pt x="749" y="91933"/>
                  </a:lnTo>
                  <a:lnTo>
                    <a:pt x="498" y="95578"/>
                  </a:lnTo>
                  <a:lnTo>
                    <a:pt x="330" y="99913"/>
                  </a:lnTo>
                  <a:lnTo>
                    <a:pt x="95" y="114163"/>
                  </a:lnTo>
                  <a:lnTo>
                    <a:pt x="0" y="147280"/>
                  </a:lnTo>
                  <a:lnTo>
                    <a:pt x="952" y="150573"/>
                  </a:lnTo>
                  <a:lnTo>
                    <a:pt x="2538" y="153721"/>
                  </a:lnTo>
                  <a:lnTo>
                    <a:pt x="4548" y="156773"/>
                  </a:lnTo>
                  <a:lnTo>
                    <a:pt x="5888" y="160712"/>
                  </a:lnTo>
                  <a:lnTo>
                    <a:pt x="6782" y="165243"/>
                  </a:lnTo>
                  <a:lnTo>
                    <a:pt x="7377" y="170169"/>
                  </a:lnTo>
                  <a:lnTo>
                    <a:pt x="9679" y="173453"/>
                  </a:lnTo>
                  <a:lnTo>
                    <a:pt x="13119" y="175642"/>
                  </a:lnTo>
                  <a:lnTo>
                    <a:pt x="17317" y="177101"/>
                  </a:lnTo>
                  <a:lnTo>
                    <a:pt x="24522" y="181263"/>
                  </a:lnTo>
                  <a:lnTo>
                    <a:pt x="27776" y="183706"/>
                  </a:lnTo>
                  <a:lnTo>
                    <a:pt x="31851" y="185335"/>
                  </a:lnTo>
                  <a:lnTo>
                    <a:pt x="36473" y="186421"/>
                  </a:lnTo>
                  <a:lnTo>
                    <a:pt x="41459" y="187145"/>
                  </a:lnTo>
                  <a:lnTo>
                    <a:pt x="46688" y="187627"/>
                  </a:lnTo>
                  <a:lnTo>
                    <a:pt x="52080" y="187949"/>
                  </a:lnTo>
                  <a:lnTo>
                    <a:pt x="62196" y="188306"/>
                  </a:lnTo>
                  <a:lnTo>
                    <a:pt x="74200" y="188508"/>
                  </a:lnTo>
                  <a:lnTo>
                    <a:pt x="84093" y="188555"/>
                  </a:lnTo>
                  <a:lnTo>
                    <a:pt x="89398" y="187615"/>
                  </a:lnTo>
                  <a:lnTo>
                    <a:pt x="94841" y="186036"/>
                  </a:lnTo>
                  <a:lnTo>
                    <a:pt x="100373" y="184031"/>
                  </a:lnTo>
                  <a:lnTo>
                    <a:pt x="105966" y="181741"/>
                  </a:lnTo>
                  <a:lnTo>
                    <a:pt x="111601" y="179262"/>
                  </a:lnTo>
                  <a:lnTo>
                    <a:pt x="122940" y="173969"/>
                  </a:lnTo>
                  <a:lnTo>
                    <a:pt x="151453" y="159973"/>
                  </a:lnTo>
                  <a:lnTo>
                    <a:pt x="156212" y="156178"/>
                  </a:lnTo>
                  <a:lnTo>
                    <a:pt x="160338" y="151743"/>
                  </a:lnTo>
                  <a:lnTo>
                    <a:pt x="164041" y="146881"/>
                  </a:lnTo>
                  <a:lnTo>
                    <a:pt x="168414" y="142688"/>
                  </a:lnTo>
                  <a:lnTo>
                    <a:pt x="173235" y="138939"/>
                  </a:lnTo>
                  <a:lnTo>
                    <a:pt x="178353" y="135488"/>
                  </a:lnTo>
                  <a:lnTo>
                    <a:pt x="182718" y="131282"/>
                  </a:lnTo>
                  <a:lnTo>
                    <a:pt x="186582" y="126573"/>
                  </a:lnTo>
                  <a:lnTo>
                    <a:pt x="190108" y="121529"/>
                  </a:lnTo>
                  <a:lnTo>
                    <a:pt x="194366" y="116261"/>
                  </a:lnTo>
                  <a:lnTo>
                    <a:pt x="199108" y="110844"/>
                  </a:lnTo>
                  <a:lnTo>
                    <a:pt x="204175" y="105328"/>
                  </a:lnTo>
                  <a:lnTo>
                    <a:pt x="207552" y="100698"/>
                  </a:lnTo>
                  <a:lnTo>
                    <a:pt x="209805" y="96659"/>
                  </a:lnTo>
                  <a:lnTo>
                    <a:pt x="211306" y="93013"/>
                  </a:lnTo>
                  <a:lnTo>
                    <a:pt x="213260" y="88678"/>
                  </a:lnTo>
                  <a:lnTo>
                    <a:pt x="217970" y="78781"/>
                  </a:lnTo>
                  <a:lnTo>
                    <a:pt x="220559" y="74428"/>
                  </a:lnTo>
                  <a:lnTo>
                    <a:pt x="223238" y="70573"/>
                  </a:lnTo>
                  <a:lnTo>
                    <a:pt x="225977" y="67050"/>
                  </a:lnTo>
                  <a:lnTo>
                    <a:pt x="227802" y="62797"/>
                  </a:lnTo>
                  <a:lnTo>
                    <a:pt x="229019" y="58057"/>
                  </a:lnTo>
                  <a:lnTo>
                    <a:pt x="229831" y="52991"/>
                  </a:lnTo>
                  <a:lnTo>
                    <a:pt x="230372" y="48662"/>
                  </a:lnTo>
                  <a:lnTo>
                    <a:pt x="230732" y="44823"/>
                  </a:lnTo>
                  <a:lnTo>
                    <a:pt x="230973" y="41311"/>
                  </a:lnTo>
                  <a:lnTo>
                    <a:pt x="230180" y="38018"/>
                  </a:lnTo>
                  <a:lnTo>
                    <a:pt x="228700" y="34869"/>
                  </a:lnTo>
                  <a:lnTo>
                    <a:pt x="226760" y="31818"/>
                  </a:lnTo>
                  <a:lnTo>
                    <a:pt x="224515" y="28831"/>
                  </a:lnTo>
                  <a:lnTo>
                    <a:pt x="219480" y="22972"/>
                  </a:lnTo>
                  <a:lnTo>
                    <a:pt x="216804" y="21029"/>
                  </a:lnTo>
                  <a:lnTo>
                    <a:pt x="211290" y="18870"/>
                  </a:lnTo>
                  <a:lnTo>
                    <a:pt x="205664" y="15371"/>
                  </a:lnTo>
                  <a:lnTo>
                    <a:pt x="202831" y="13103"/>
                  </a:lnTo>
                  <a:lnTo>
                    <a:pt x="199037" y="11592"/>
                  </a:lnTo>
                  <a:lnTo>
                    <a:pt x="194602" y="10585"/>
                  </a:lnTo>
                  <a:lnTo>
                    <a:pt x="189741" y="9913"/>
                  </a:lnTo>
                  <a:lnTo>
                    <a:pt x="184595" y="9465"/>
                  </a:lnTo>
                  <a:lnTo>
                    <a:pt x="179259" y="9167"/>
                  </a:lnTo>
                  <a:lnTo>
                    <a:pt x="169204" y="8835"/>
                  </a:lnTo>
                  <a:lnTo>
                    <a:pt x="157235" y="8649"/>
                  </a:lnTo>
                  <a:lnTo>
                    <a:pt x="111439" y="85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3689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88" y="1371600"/>
            <a:ext cx="4904076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53" name="Group 2052"/>
          <p:cNvGrpSpPr/>
          <p:nvPr/>
        </p:nvGrpSpPr>
        <p:grpSpPr>
          <a:xfrm>
            <a:off x="5617845" y="2503170"/>
            <a:ext cx="3008551" cy="1945958"/>
            <a:chOff x="5617845" y="2503170"/>
            <a:chExt cx="3008551" cy="1945958"/>
          </a:xfrm>
        </p:grpSpPr>
        <p:sp>
          <p:nvSpPr>
            <p:cNvPr id="3" name="SMARTPenAnnotation35"/>
            <p:cNvSpPr/>
            <p:nvPr/>
          </p:nvSpPr>
          <p:spPr>
            <a:xfrm>
              <a:off x="5789295" y="2503170"/>
              <a:ext cx="111443" cy="368618"/>
            </a:xfrm>
            <a:custGeom>
              <a:avLst/>
              <a:gdLst/>
              <a:ahLst/>
              <a:cxnLst/>
              <a:rect l="0" t="0" r="0" b="0"/>
              <a:pathLst>
                <a:path w="111443" h="368618">
                  <a:moveTo>
                    <a:pt x="0" y="0"/>
                  </a:moveTo>
                  <a:lnTo>
                    <a:pt x="7381" y="7380"/>
                  </a:lnTo>
                  <a:lnTo>
                    <a:pt x="8042" y="10582"/>
                  </a:lnTo>
                  <a:lnTo>
                    <a:pt x="8219" y="12770"/>
                  </a:lnTo>
                  <a:lnTo>
                    <a:pt x="9289" y="15181"/>
                  </a:lnTo>
                  <a:lnTo>
                    <a:pt x="10955" y="17740"/>
                  </a:lnTo>
                  <a:lnTo>
                    <a:pt x="13018" y="20399"/>
                  </a:lnTo>
                  <a:lnTo>
                    <a:pt x="14394" y="23125"/>
                  </a:lnTo>
                  <a:lnTo>
                    <a:pt x="17282" y="31510"/>
                  </a:lnTo>
                  <a:lnTo>
                    <a:pt x="19141" y="34342"/>
                  </a:lnTo>
                  <a:lnTo>
                    <a:pt x="21333" y="37182"/>
                  </a:lnTo>
                  <a:lnTo>
                    <a:pt x="22794" y="40980"/>
                  </a:lnTo>
                  <a:lnTo>
                    <a:pt x="24418" y="50281"/>
                  </a:lnTo>
                  <a:lnTo>
                    <a:pt x="25333" y="61676"/>
                  </a:lnTo>
                  <a:lnTo>
                    <a:pt x="28086" y="70591"/>
                  </a:lnTo>
                  <a:lnTo>
                    <a:pt x="31533" y="80904"/>
                  </a:lnTo>
                  <a:lnTo>
                    <a:pt x="33064" y="91837"/>
                  </a:lnTo>
                  <a:lnTo>
                    <a:pt x="34425" y="98372"/>
                  </a:lnTo>
                  <a:lnTo>
                    <a:pt x="36285" y="105586"/>
                  </a:lnTo>
                  <a:lnTo>
                    <a:pt x="38477" y="113253"/>
                  </a:lnTo>
                  <a:lnTo>
                    <a:pt x="39939" y="120269"/>
                  </a:lnTo>
                  <a:lnTo>
                    <a:pt x="40913" y="126852"/>
                  </a:lnTo>
                  <a:lnTo>
                    <a:pt x="41563" y="133145"/>
                  </a:lnTo>
                  <a:lnTo>
                    <a:pt x="42949" y="139246"/>
                  </a:lnTo>
                  <a:lnTo>
                    <a:pt x="44825" y="145218"/>
                  </a:lnTo>
                  <a:lnTo>
                    <a:pt x="47028" y="151104"/>
                  </a:lnTo>
                  <a:lnTo>
                    <a:pt x="48497" y="157886"/>
                  </a:lnTo>
                  <a:lnTo>
                    <a:pt x="49476" y="165265"/>
                  </a:lnTo>
                  <a:lnTo>
                    <a:pt x="50129" y="173042"/>
                  </a:lnTo>
                  <a:lnTo>
                    <a:pt x="51517" y="180131"/>
                  </a:lnTo>
                  <a:lnTo>
                    <a:pt x="53394" y="186762"/>
                  </a:lnTo>
                  <a:lnTo>
                    <a:pt x="63252" y="215643"/>
                  </a:lnTo>
                  <a:lnTo>
                    <a:pt x="65028" y="222820"/>
                  </a:lnTo>
                  <a:lnTo>
                    <a:pt x="66212" y="229509"/>
                  </a:lnTo>
                  <a:lnTo>
                    <a:pt x="67001" y="235873"/>
                  </a:lnTo>
                  <a:lnTo>
                    <a:pt x="68480" y="242021"/>
                  </a:lnTo>
                  <a:lnTo>
                    <a:pt x="70418" y="248025"/>
                  </a:lnTo>
                  <a:lnTo>
                    <a:pt x="72663" y="253932"/>
                  </a:lnTo>
                  <a:lnTo>
                    <a:pt x="75111" y="259776"/>
                  </a:lnTo>
                  <a:lnTo>
                    <a:pt x="77697" y="265576"/>
                  </a:lnTo>
                  <a:lnTo>
                    <a:pt x="80373" y="271348"/>
                  </a:lnTo>
                  <a:lnTo>
                    <a:pt x="83109" y="276148"/>
                  </a:lnTo>
                  <a:lnTo>
                    <a:pt x="85886" y="280302"/>
                  </a:lnTo>
                  <a:lnTo>
                    <a:pt x="88690" y="284023"/>
                  </a:lnTo>
                  <a:lnTo>
                    <a:pt x="91511" y="288408"/>
                  </a:lnTo>
                  <a:lnTo>
                    <a:pt x="94345" y="293237"/>
                  </a:lnTo>
                  <a:lnTo>
                    <a:pt x="97186" y="298361"/>
                  </a:lnTo>
                  <a:lnTo>
                    <a:pt x="100033" y="302730"/>
                  </a:lnTo>
                  <a:lnTo>
                    <a:pt x="102884" y="306595"/>
                  </a:lnTo>
                  <a:lnTo>
                    <a:pt x="105737" y="310124"/>
                  </a:lnTo>
                  <a:lnTo>
                    <a:pt x="107639" y="314382"/>
                  </a:lnTo>
                  <a:lnTo>
                    <a:pt x="109751" y="324192"/>
                  </a:lnTo>
                  <a:lnTo>
                    <a:pt x="110690" y="332363"/>
                  </a:lnTo>
                  <a:lnTo>
                    <a:pt x="111220" y="342317"/>
                  </a:lnTo>
                  <a:lnTo>
                    <a:pt x="111423" y="353208"/>
                  </a:lnTo>
                  <a:lnTo>
                    <a:pt x="111442" y="3686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36"/>
            <p:cNvSpPr/>
            <p:nvPr/>
          </p:nvSpPr>
          <p:spPr>
            <a:xfrm>
              <a:off x="5634990" y="2751772"/>
              <a:ext cx="368618" cy="34291"/>
            </a:xfrm>
            <a:custGeom>
              <a:avLst/>
              <a:gdLst/>
              <a:ahLst/>
              <a:cxnLst/>
              <a:rect l="0" t="0" r="0" b="0"/>
              <a:pathLst>
                <a:path w="368618" h="34291">
                  <a:moveTo>
                    <a:pt x="0" y="34290"/>
                  </a:moveTo>
                  <a:lnTo>
                    <a:pt x="12770" y="34290"/>
                  </a:lnTo>
                  <a:lnTo>
                    <a:pt x="15181" y="33338"/>
                  </a:lnTo>
                  <a:lnTo>
                    <a:pt x="17740" y="31750"/>
                  </a:lnTo>
                  <a:lnTo>
                    <a:pt x="20400" y="29739"/>
                  </a:lnTo>
                  <a:lnTo>
                    <a:pt x="24077" y="28398"/>
                  </a:lnTo>
                  <a:lnTo>
                    <a:pt x="28434" y="27505"/>
                  </a:lnTo>
                  <a:lnTo>
                    <a:pt x="38354" y="26512"/>
                  </a:lnTo>
                  <a:lnTo>
                    <a:pt x="49114" y="26071"/>
                  </a:lnTo>
                  <a:lnTo>
                    <a:pt x="55602" y="25000"/>
                  </a:lnTo>
                  <a:lnTo>
                    <a:pt x="62786" y="23334"/>
                  </a:lnTo>
                  <a:lnTo>
                    <a:pt x="70432" y="21271"/>
                  </a:lnTo>
                  <a:lnTo>
                    <a:pt x="77434" y="19896"/>
                  </a:lnTo>
                  <a:lnTo>
                    <a:pt x="84008" y="18979"/>
                  </a:lnTo>
                  <a:lnTo>
                    <a:pt x="90295" y="18368"/>
                  </a:lnTo>
                  <a:lnTo>
                    <a:pt x="98296" y="17960"/>
                  </a:lnTo>
                  <a:lnTo>
                    <a:pt x="117347" y="17507"/>
                  </a:lnTo>
                  <a:lnTo>
                    <a:pt x="126809" y="16434"/>
                  </a:lnTo>
                  <a:lnTo>
                    <a:pt x="135974" y="14766"/>
                  </a:lnTo>
                  <a:lnTo>
                    <a:pt x="144942" y="12702"/>
                  </a:lnTo>
                  <a:lnTo>
                    <a:pt x="153777" y="11325"/>
                  </a:lnTo>
                  <a:lnTo>
                    <a:pt x="162526" y="10408"/>
                  </a:lnTo>
                  <a:lnTo>
                    <a:pt x="171216" y="9796"/>
                  </a:lnTo>
                  <a:lnTo>
                    <a:pt x="180818" y="8436"/>
                  </a:lnTo>
                  <a:lnTo>
                    <a:pt x="191031" y="6576"/>
                  </a:lnTo>
                  <a:lnTo>
                    <a:pt x="201649" y="4384"/>
                  </a:lnTo>
                  <a:lnTo>
                    <a:pt x="211585" y="2923"/>
                  </a:lnTo>
                  <a:lnTo>
                    <a:pt x="221066" y="1949"/>
                  </a:lnTo>
                  <a:lnTo>
                    <a:pt x="230245" y="1299"/>
                  </a:lnTo>
                  <a:lnTo>
                    <a:pt x="239221" y="866"/>
                  </a:lnTo>
                  <a:lnTo>
                    <a:pt x="256815" y="385"/>
                  </a:lnTo>
                  <a:lnTo>
                    <a:pt x="325740" y="15"/>
                  </a:lnTo>
                  <a:lnTo>
                    <a:pt x="36861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37"/>
            <p:cNvSpPr/>
            <p:nvPr/>
          </p:nvSpPr>
          <p:spPr>
            <a:xfrm>
              <a:off x="6056386" y="2691764"/>
              <a:ext cx="255832" cy="180024"/>
            </a:xfrm>
            <a:custGeom>
              <a:avLst/>
              <a:gdLst/>
              <a:ahLst/>
              <a:cxnLst/>
              <a:rect l="0" t="0" r="0" b="0"/>
              <a:pathLst>
                <a:path w="255832" h="180024">
                  <a:moveTo>
                    <a:pt x="144389" y="0"/>
                  </a:moveTo>
                  <a:lnTo>
                    <a:pt x="139838" y="4552"/>
                  </a:lnTo>
                  <a:lnTo>
                    <a:pt x="137545" y="5892"/>
                  </a:lnTo>
                  <a:lnTo>
                    <a:pt x="132457" y="7381"/>
                  </a:lnTo>
                  <a:lnTo>
                    <a:pt x="124481" y="8044"/>
                  </a:lnTo>
                  <a:lnTo>
                    <a:pt x="119687" y="8220"/>
                  </a:lnTo>
                  <a:lnTo>
                    <a:pt x="114586" y="9290"/>
                  </a:lnTo>
                  <a:lnTo>
                    <a:pt x="109280" y="10956"/>
                  </a:lnTo>
                  <a:lnTo>
                    <a:pt x="103837" y="13019"/>
                  </a:lnTo>
                  <a:lnTo>
                    <a:pt x="99257" y="15347"/>
                  </a:lnTo>
                  <a:lnTo>
                    <a:pt x="91628" y="20474"/>
                  </a:lnTo>
                  <a:lnTo>
                    <a:pt x="86354" y="23174"/>
                  </a:lnTo>
                  <a:lnTo>
                    <a:pt x="79982" y="25927"/>
                  </a:lnTo>
                  <a:lnTo>
                    <a:pt x="72876" y="28715"/>
                  </a:lnTo>
                  <a:lnTo>
                    <a:pt x="67186" y="31526"/>
                  </a:lnTo>
                  <a:lnTo>
                    <a:pt x="62440" y="34353"/>
                  </a:lnTo>
                  <a:lnTo>
                    <a:pt x="58324" y="37189"/>
                  </a:lnTo>
                  <a:lnTo>
                    <a:pt x="53675" y="40986"/>
                  </a:lnTo>
                  <a:lnTo>
                    <a:pt x="48670" y="45422"/>
                  </a:lnTo>
                  <a:lnTo>
                    <a:pt x="38982" y="54478"/>
                  </a:lnTo>
                  <a:lnTo>
                    <a:pt x="31501" y="61678"/>
                  </a:lnTo>
                  <a:lnTo>
                    <a:pt x="28173" y="65884"/>
                  </a:lnTo>
                  <a:lnTo>
                    <a:pt x="25001" y="70593"/>
                  </a:lnTo>
                  <a:lnTo>
                    <a:pt x="21935" y="75637"/>
                  </a:lnTo>
                  <a:lnTo>
                    <a:pt x="18938" y="79952"/>
                  </a:lnTo>
                  <a:lnTo>
                    <a:pt x="15987" y="83782"/>
                  </a:lnTo>
                  <a:lnTo>
                    <a:pt x="13068" y="87287"/>
                  </a:lnTo>
                  <a:lnTo>
                    <a:pt x="11121" y="91529"/>
                  </a:lnTo>
                  <a:lnTo>
                    <a:pt x="9824" y="96262"/>
                  </a:lnTo>
                  <a:lnTo>
                    <a:pt x="8959" y="101322"/>
                  </a:lnTo>
                  <a:lnTo>
                    <a:pt x="7429" y="106601"/>
                  </a:lnTo>
                  <a:lnTo>
                    <a:pt x="5457" y="112025"/>
                  </a:lnTo>
                  <a:lnTo>
                    <a:pt x="3190" y="117546"/>
                  </a:lnTo>
                  <a:lnTo>
                    <a:pt x="1679" y="122179"/>
                  </a:lnTo>
                  <a:lnTo>
                    <a:pt x="671" y="126220"/>
                  </a:lnTo>
                  <a:lnTo>
                    <a:pt x="0" y="129867"/>
                  </a:lnTo>
                  <a:lnTo>
                    <a:pt x="504" y="133251"/>
                  </a:lnTo>
                  <a:lnTo>
                    <a:pt x="1793" y="136459"/>
                  </a:lnTo>
                  <a:lnTo>
                    <a:pt x="3604" y="139550"/>
                  </a:lnTo>
                  <a:lnTo>
                    <a:pt x="5765" y="143516"/>
                  </a:lnTo>
                  <a:lnTo>
                    <a:pt x="14291" y="159952"/>
                  </a:lnTo>
                  <a:lnTo>
                    <a:pt x="20210" y="164118"/>
                  </a:lnTo>
                  <a:lnTo>
                    <a:pt x="24456" y="166562"/>
                  </a:lnTo>
                  <a:lnTo>
                    <a:pt x="31712" y="169278"/>
                  </a:lnTo>
                  <a:lnTo>
                    <a:pt x="34981" y="170002"/>
                  </a:lnTo>
                  <a:lnTo>
                    <a:pt x="39065" y="169532"/>
                  </a:lnTo>
                  <a:lnTo>
                    <a:pt x="43693" y="168267"/>
                  </a:lnTo>
                  <a:lnTo>
                    <a:pt x="48683" y="166471"/>
                  </a:lnTo>
                  <a:lnTo>
                    <a:pt x="53915" y="165273"/>
                  </a:lnTo>
                  <a:lnTo>
                    <a:pt x="59308" y="164475"/>
                  </a:lnTo>
                  <a:lnTo>
                    <a:pt x="64808" y="163943"/>
                  </a:lnTo>
                  <a:lnTo>
                    <a:pt x="71332" y="162635"/>
                  </a:lnTo>
                  <a:lnTo>
                    <a:pt x="78540" y="160811"/>
                  </a:lnTo>
                  <a:lnTo>
                    <a:pt x="86202" y="158643"/>
                  </a:lnTo>
                  <a:lnTo>
                    <a:pt x="93214" y="156244"/>
                  </a:lnTo>
                  <a:lnTo>
                    <a:pt x="99795" y="153693"/>
                  </a:lnTo>
                  <a:lnTo>
                    <a:pt x="106087" y="151040"/>
                  </a:lnTo>
                  <a:lnTo>
                    <a:pt x="113140" y="148319"/>
                  </a:lnTo>
                  <a:lnTo>
                    <a:pt x="128595" y="142755"/>
                  </a:lnTo>
                  <a:lnTo>
                    <a:pt x="135765" y="139938"/>
                  </a:lnTo>
                  <a:lnTo>
                    <a:pt x="142449" y="137107"/>
                  </a:lnTo>
                  <a:lnTo>
                    <a:pt x="148811" y="134267"/>
                  </a:lnTo>
                  <a:lnTo>
                    <a:pt x="154956" y="130469"/>
                  </a:lnTo>
                  <a:lnTo>
                    <a:pt x="160959" y="126032"/>
                  </a:lnTo>
                  <a:lnTo>
                    <a:pt x="166866" y="121169"/>
                  </a:lnTo>
                  <a:lnTo>
                    <a:pt x="171756" y="116975"/>
                  </a:lnTo>
                  <a:lnTo>
                    <a:pt x="175968" y="113226"/>
                  </a:lnTo>
                  <a:lnTo>
                    <a:pt x="183189" y="106520"/>
                  </a:lnTo>
                  <a:lnTo>
                    <a:pt x="192609" y="97390"/>
                  </a:lnTo>
                  <a:lnTo>
                    <a:pt x="198523" y="91545"/>
                  </a:lnTo>
                  <a:lnTo>
                    <a:pt x="200480" y="87700"/>
                  </a:lnTo>
                  <a:lnTo>
                    <a:pt x="201786" y="83232"/>
                  </a:lnTo>
                  <a:lnTo>
                    <a:pt x="202656" y="78348"/>
                  </a:lnTo>
                  <a:lnTo>
                    <a:pt x="203236" y="74140"/>
                  </a:lnTo>
                  <a:lnTo>
                    <a:pt x="203623" y="70382"/>
                  </a:lnTo>
                  <a:lnTo>
                    <a:pt x="203881" y="66924"/>
                  </a:lnTo>
                  <a:lnTo>
                    <a:pt x="204052" y="62714"/>
                  </a:lnTo>
                  <a:lnTo>
                    <a:pt x="204294" y="48639"/>
                  </a:lnTo>
                  <a:lnTo>
                    <a:pt x="204351" y="41303"/>
                  </a:lnTo>
                  <a:lnTo>
                    <a:pt x="203414" y="38013"/>
                  </a:lnTo>
                  <a:lnTo>
                    <a:pt x="201836" y="34867"/>
                  </a:lnTo>
                  <a:lnTo>
                    <a:pt x="199832" y="31817"/>
                  </a:lnTo>
                  <a:lnTo>
                    <a:pt x="198496" y="28832"/>
                  </a:lnTo>
                  <a:lnTo>
                    <a:pt x="197605" y="25889"/>
                  </a:lnTo>
                  <a:lnTo>
                    <a:pt x="197011" y="22974"/>
                  </a:lnTo>
                  <a:lnTo>
                    <a:pt x="195663" y="21032"/>
                  </a:lnTo>
                  <a:lnTo>
                    <a:pt x="193812" y="19736"/>
                  </a:lnTo>
                  <a:lnTo>
                    <a:pt x="191625" y="18873"/>
                  </a:lnTo>
                  <a:lnTo>
                    <a:pt x="190167" y="17345"/>
                  </a:lnTo>
                  <a:lnTo>
                    <a:pt x="189195" y="15373"/>
                  </a:lnTo>
                  <a:lnTo>
                    <a:pt x="187365" y="8971"/>
                  </a:lnTo>
                  <a:lnTo>
                    <a:pt x="187273" y="14543"/>
                  </a:lnTo>
                  <a:lnTo>
                    <a:pt x="187251" y="44648"/>
                  </a:lnTo>
                  <a:lnTo>
                    <a:pt x="188204" y="48815"/>
                  </a:lnTo>
                  <a:lnTo>
                    <a:pt x="189791" y="53499"/>
                  </a:lnTo>
                  <a:lnTo>
                    <a:pt x="191802" y="58526"/>
                  </a:lnTo>
                  <a:lnTo>
                    <a:pt x="194095" y="63783"/>
                  </a:lnTo>
                  <a:lnTo>
                    <a:pt x="199182" y="74703"/>
                  </a:lnTo>
                  <a:lnTo>
                    <a:pt x="200921" y="80282"/>
                  </a:lnTo>
                  <a:lnTo>
                    <a:pt x="202079" y="85907"/>
                  </a:lnTo>
                  <a:lnTo>
                    <a:pt x="202852" y="91561"/>
                  </a:lnTo>
                  <a:lnTo>
                    <a:pt x="204319" y="97236"/>
                  </a:lnTo>
                  <a:lnTo>
                    <a:pt x="206250" y="102924"/>
                  </a:lnTo>
                  <a:lnTo>
                    <a:pt x="208489" y="108621"/>
                  </a:lnTo>
                  <a:lnTo>
                    <a:pt x="210935" y="113372"/>
                  </a:lnTo>
                  <a:lnTo>
                    <a:pt x="213518" y="117492"/>
                  </a:lnTo>
                  <a:lnTo>
                    <a:pt x="216192" y="121191"/>
                  </a:lnTo>
                  <a:lnTo>
                    <a:pt x="218927" y="125561"/>
                  </a:lnTo>
                  <a:lnTo>
                    <a:pt x="221704" y="130380"/>
                  </a:lnTo>
                  <a:lnTo>
                    <a:pt x="224507" y="135498"/>
                  </a:lnTo>
                  <a:lnTo>
                    <a:pt x="227328" y="139862"/>
                  </a:lnTo>
                  <a:lnTo>
                    <a:pt x="230162" y="143724"/>
                  </a:lnTo>
                  <a:lnTo>
                    <a:pt x="233003" y="147251"/>
                  </a:lnTo>
                  <a:lnTo>
                    <a:pt x="234897" y="150555"/>
                  </a:lnTo>
                  <a:lnTo>
                    <a:pt x="236160" y="153710"/>
                  </a:lnTo>
                  <a:lnTo>
                    <a:pt x="237002" y="156766"/>
                  </a:lnTo>
                  <a:lnTo>
                    <a:pt x="238516" y="159756"/>
                  </a:lnTo>
                  <a:lnTo>
                    <a:pt x="240478" y="162702"/>
                  </a:lnTo>
                  <a:lnTo>
                    <a:pt x="245919" y="169722"/>
                  </a:lnTo>
                  <a:lnTo>
                    <a:pt x="247318" y="170298"/>
                  </a:lnTo>
                  <a:lnTo>
                    <a:pt x="251412" y="170939"/>
                  </a:lnTo>
                  <a:lnTo>
                    <a:pt x="252885" y="172062"/>
                  </a:lnTo>
                  <a:lnTo>
                    <a:pt x="253867" y="173763"/>
                  </a:lnTo>
                  <a:lnTo>
                    <a:pt x="255831" y="1800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38"/>
            <p:cNvSpPr/>
            <p:nvPr/>
          </p:nvSpPr>
          <p:spPr>
            <a:xfrm>
              <a:off x="6389370" y="2726055"/>
              <a:ext cx="222886" cy="188596"/>
            </a:xfrm>
            <a:custGeom>
              <a:avLst/>
              <a:gdLst/>
              <a:ahLst/>
              <a:cxnLst/>
              <a:rect l="0" t="0" r="0" b="0"/>
              <a:pathLst>
                <a:path w="222886" h="188596">
                  <a:moveTo>
                    <a:pt x="0" y="0"/>
                  </a:moveTo>
                  <a:lnTo>
                    <a:pt x="7381" y="0"/>
                  </a:lnTo>
                  <a:lnTo>
                    <a:pt x="12770" y="4551"/>
                  </a:lnTo>
                  <a:lnTo>
                    <a:pt x="17740" y="9325"/>
                  </a:lnTo>
                  <a:lnTo>
                    <a:pt x="20399" y="11931"/>
                  </a:lnTo>
                  <a:lnTo>
                    <a:pt x="22171" y="15574"/>
                  </a:lnTo>
                  <a:lnTo>
                    <a:pt x="23354" y="19908"/>
                  </a:lnTo>
                  <a:lnTo>
                    <a:pt x="24142" y="24702"/>
                  </a:lnTo>
                  <a:lnTo>
                    <a:pt x="25619" y="29803"/>
                  </a:lnTo>
                  <a:lnTo>
                    <a:pt x="27557" y="35108"/>
                  </a:lnTo>
                  <a:lnTo>
                    <a:pt x="29801" y="40550"/>
                  </a:lnTo>
                  <a:lnTo>
                    <a:pt x="32250" y="46084"/>
                  </a:lnTo>
                  <a:lnTo>
                    <a:pt x="37510" y="57311"/>
                  </a:lnTo>
                  <a:lnTo>
                    <a:pt x="39294" y="62973"/>
                  </a:lnTo>
                  <a:lnTo>
                    <a:pt x="40484" y="68651"/>
                  </a:lnTo>
                  <a:lnTo>
                    <a:pt x="41277" y="74343"/>
                  </a:lnTo>
                  <a:lnTo>
                    <a:pt x="42757" y="80042"/>
                  </a:lnTo>
                  <a:lnTo>
                    <a:pt x="44698" y="85746"/>
                  </a:lnTo>
                  <a:lnTo>
                    <a:pt x="46943" y="91454"/>
                  </a:lnTo>
                  <a:lnTo>
                    <a:pt x="48440" y="96212"/>
                  </a:lnTo>
                  <a:lnTo>
                    <a:pt x="49438" y="100336"/>
                  </a:lnTo>
                  <a:lnTo>
                    <a:pt x="50104" y="104038"/>
                  </a:lnTo>
                  <a:lnTo>
                    <a:pt x="50547" y="107459"/>
                  </a:lnTo>
                  <a:lnTo>
                    <a:pt x="50843" y="110692"/>
                  </a:lnTo>
                  <a:lnTo>
                    <a:pt x="51040" y="113799"/>
                  </a:lnTo>
                  <a:lnTo>
                    <a:pt x="52124" y="116823"/>
                  </a:lnTo>
                  <a:lnTo>
                    <a:pt x="53799" y="119792"/>
                  </a:lnTo>
                  <a:lnTo>
                    <a:pt x="55869" y="122724"/>
                  </a:lnTo>
                  <a:lnTo>
                    <a:pt x="58168" y="128521"/>
                  </a:lnTo>
                  <a:lnTo>
                    <a:pt x="59644" y="135453"/>
                  </a:lnTo>
                  <a:lnTo>
                    <a:pt x="59899" y="141205"/>
                  </a:lnTo>
                  <a:lnTo>
                    <a:pt x="59975" y="144391"/>
                  </a:lnTo>
                  <a:lnTo>
                    <a:pt x="60003" y="138770"/>
                  </a:lnTo>
                  <a:lnTo>
                    <a:pt x="60004" y="138233"/>
                  </a:lnTo>
                  <a:lnTo>
                    <a:pt x="55455" y="132927"/>
                  </a:lnTo>
                  <a:lnTo>
                    <a:pt x="54115" y="129575"/>
                  </a:lnTo>
                  <a:lnTo>
                    <a:pt x="53222" y="125436"/>
                  </a:lnTo>
                  <a:lnTo>
                    <a:pt x="52626" y="120771"/>
                  </a:lnTo>
                  <a:lnTo>
                    <a:pt x="53181" y="116709"/>
                  </a:lnTo>
                  <a:lnTo>
                    <a:pt x="54504" y="113048"/>
                  </a:lnTo>
                  <a:lnTo>
                    <a:pt x="56339" y="109656"/>
                  </a:lnTo>
                  <a:lnTo>
                    <a:pt x="57562" y="105489"/>
                  </a:lnTo>
                  <a:lnTo>
                    <a:pt x="58377" y="100806"/>
                  </a:lnTo>
                  <a:lnTo>
                    <a:pt x="58920" y="95779"/>
                  </a:lnTo>
                  <a:lnTo>
                    <a:pt x="60235" y="90522"/>
                  </a:lnTo>
                  <a:lnTo>
                    <a:pt x="62064" y="85113"/>
                  </a:lnTo>
                  <a:lnTo>
                    <a:pt x="64236" y="79602"/>
                  </a:lnTo>
                  <a:lnTo>
                    <a:pt x="65684" y="74975"/>
                  </a:lnTo>
                  <a:lnTo>
                    <a:pt x="66649" y="70939"/>
                  </a:lnTo>
                  <a:lnTo>
                    <a:pt x="67292" y="67295"/>
                  </a:lnTo>
                  <a:lnTo>
                    <a:pt x="69626" y="63913"/>
                  </a:lnTo>
                  <a:lnTo>
                    <a:pt x="73088" y="60706"/>
                  </a:lnTo>
                  <a:lnTo>
                    <a:pt x="77300" y="57615"/>
                  </a:lnTo>
                  <a:lnTo>
                    <a:pt x="81061" y="54603"/>
                  </a:lnTo>
                  <a:lnTo>
                    <a:pt x="87779" y="48715"/>
                  </a:lnTo>
                  <a:lnTo>
                    <a:pt x="91857" y="45812"/>
                  </a:lnTo>
                  <a:lnTo>
                    <a:pt x="96481" y="42924"/>
                  </a:lnTo>
                  <a:lnTo>
                    <a:pt x="101467" y="40046"/>
                  </a:lnTo>
                  <a:lnTo>
                    <a:pt x="106697" y="38127"/>
                  </a:lnTo>
                  <a:lnTo>
                    <a:pt x="112089" y="36848"/>
                  </a:lnTo>
                  <a:lnTo>
                    <a:pt x="117588" y="35995"/>
                  </a:lnTo>
                  <a:lnTo>
                    <a:pt x="123160" y="35427"/>
                  </a:lnTo>
                  <a:lnTo>
                    <a:pt x="128779" y="35048"/>
                  </a:lnTo>
                  <a:lnTo>
                    <a:pt x="139150" y="34627"/>
                  </a:lnTo>
                  <a:lnTo>
                    <a:pt x="146934" y="34439"/>
                  </a:lnTo>
                  <a:lnTo>
                    <a:pt x="151296" y="35342"/>
                  </a:lnTo>
                  <a:lnTo>
                    <a:pt x="156109" y="36896"/>
                  </a:lnTo>
                  <a:lnTo>
                    <a:pt x="161223" y="38885"/>
                  </a:lnTo>
                  <a:lnTo>
                    <a:pt x="166536" y="41163"/>
                  </a:lnTo>
                  <a:lnTo>
                    <a:pt x="177521" y="46235"/>
                  </a:lnTo>
                  <a:lnTo>
                    <a:pt x="182165" y="48920"/>
                  </a:lnTo>
                  <a:lnTo>
                    <a:pt x="186213" y="51664"/>
                  </a:lnTo>
                  <a:lnTo>
                    <a:pt x="189864" y="54445"/>
                  </a:lnTo>
                  <a:lnTo>
                    <a:pt x="193251" y="58204"/>
                  </a:lnTo>
                  <a:lnTo>
                    <a:pt x="196462" y="62615"/>
                  </a:lnTo>
                  <a:lnTo>
                    <a:pt x="199554" y="67461"/>
                  </a:lnTo>
                  <a:lnTo>
                    <a:pt x="201616" y="72596"/>
                  </a:lnTo>
                  <a:lnTo>
                    <a:pt x="202991" y="77925"/>
                  </a:lnTo>
                  <a:lnTo>
                    <a:pt x="203907" y="83382"/>
                  </a:lnTo>
                  <a:lnTo>
                    <a:pt x="204518" y="88926"/>
                  </a:lnTo>
                  <a:lnTo>
                    <a:pt x="204925" y="94526"/>
                  </a:lnTo>
                  <a:lnTo>
                    <a:pt x="205197" y="100165"/>
                  </a:lnTo>
                  <a:lnTo>
                    <a:pt x="205498" y="111510"/>
                  </a:lnTo>
                  <a:lnTo>
                    <a:pt x="205725" y="151451"/>
                  </a:lnTo>
                  <a:lnTo>
                    <a:pt x="206683" y="156212"/>
                  </a:lnTo>
                  <a:lnTo>
                    <a:pt x="208273" y="160339"/>
                  </a:lnTo>
                  <a:lnTo>
                    <a:pt x="210286" y="164043"/>
                  </a:lnTo>
                  <a:lnTo>
                    <a:pt x="211628" y="167464"/>
                  </a:lnTo>
                  <a:lnTo>
                    <a:pt x="212523" y="170697"/>
                  </a:lnTo>
                  <a:lnTo>
                    <a:pt x="213119" y="173806"/>
                  </a:lnTo>
                  <a:lnTo>
                    <a:pt x="214470" y="176830"/>
                  </a:lnTo>
                  <a:lnTo>
                    <a:pt x="216322" y="179799"/>
                  </a:lnTo>
                  <a:lnTo>
                    <a:pt x="222885" y="188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39"/>
            <p:cNvSpPr/>
            <p:nvPr/>
          </p:nvSpPr>
          <p:spPr>
            <a:xfrm>
              <a:off x="6732774" y="2631757"/>
              <a:ext cx="308063" cy="265351"/>
            </a:xfrm>
            <a:custGeom>
              <a:avLst/>
              <a:gdLst/>
              <a:ahLst/>
              <a:cxnLst/>
              <a:rect l="0" t="0" r="0" b="0"/>
              <a:pathLst>
                <a:path w="308063" h="265351">
                  <a:moveTo>
                    <a:pt x="102366" y="0"/>
                  </a:moveTo>
                  <a:lnTo>
                    <a:pt x="94985" y="0"/>
                  </a:lnTo>
                  <a:lnTo>
                    <a:pt x="86517" y="7381"/>
                  </a:lnTo>
                  <a:lnTo>
                    <a:pt x="65103" y="28693"/>
                  </a:lnTo>
                  <a:lnTo>
                    <a:pt x="59452" y="36882"/>
                  </a:lnTo>
                  <a:lnTo>
                    <a:pt x="56612" y="41733"/>
                  </a:lnTo>
                  <a:lnTo>
                    <a:pt x="48376" y="49663"/>
                  </a:lnTo>
                  <a:lnTo>
                    <a:pt x="43512" y="53111"/>
                  </a:lnTo>
                  <a:lnTo>
                    <a:pt x="39318" y="57315"/>
                  </a:lnTo>
                  <a:lnTo>
                    <a:pt x="35569" y="62023"/>
                  </a:lnTo>
                  <a:lnTo>
                    <a:pt x="32117" y="67066"/>
                  </a:lnTo>
                  <a:lnTo>
                    <a:pt x="28863" y="72333"/>
                  </a:lnTo>
                  <a:lnTo>
                    <a:pt x="25742" y="77750"/>
                  </a:lnTo>
                  <a:lnTo>
                    <a:pt x="19733" y="88848"/>
                  </a:lnTo>
                  <a:lnTo>
                    <a:pt x="5241" y="117193"/>
                  </a:lnTo>
                  <a:lnTo>
                    <a:pt x="3326" y="122896"/>
                  </a:lnTo>
                  <a:lnTo>
                    <a:pt x="2049" y="128603"/>
                  </a:lnTo>
                  <a:lnTo>
                    <a:pt x="1198" y="134313"/>
                  </a:lnTo>
                  <a:lnTo>
                    <a:pt x="630" y="140024"/>
                  </a:lnTo>
                  <a:lnTo>
                    <a:pt x="252" y="145737"/>
                  </a:lnTo>
                  <a:lnTo>
                    <a:pt x="0" y="151451"/>
                  </a:lnTo>
                  <a:lnTo>
                    <a:pt x="784" y="157165"/>
                  </a:lnTo>
                  <a:lnTo>
                    <a:pt x="2259" y="162879"/>
                  </a:lnTo>
                  <a:lnTo>
                    <a:pt x="4196" y="168593"/>
                  </a:lnTo>
                  <a:lnTo>
                    <a:pt x="5487" y="174308"/>
                  </a:lnTo>
                  <a:lnTo>
                    <a:pt x="6347" y="180023"/>
                  </a:lnTo>
                  <a:lnTo>
                    <a:pt x="6921" y="185738"/>
                  </a:lnTo>
                  <a:lnTo>
                    <a:pt x="8256" y="191453"/>
                  </a:lnTo>
                  <a:lnTo>
                    <a:pt x="10098" y="197168"/>
                  </a:lnTo>
                  <a:lnTo>
                    <a:pt x="12279" y="202883"/>
                  </a:lnTo>
                  <a:lnTo>
                    <a:pt x="14685" y="207645"/>
                  </a:lnTo>
                  <a:lnTo>
                    <a:pt x="19899" y="215477"/>
                  </a:lnTo>
                  <a:lnTo>
                    <a:pt x="25391" y="222133"/>
                  </a:lnTo>
                  <a:lnTo>
                    <a:pt x="28189" y="225241"/>
                  </a:lnTo>
                  <a:lnTo>
                    <a:pt x="36379" y="231235"/>
                  </a:lnTo>
                  <a:lnTo>
                    <a:pt x="41229" y="234166"/>
                  </a:lnTo>
                  <a:lnTo>
                    <a:pt x="46368" y="237074"/>
                  </a:lnTo>
                  <a:lnTo>
                    <a:pt x="57158" y="242843"/>
                  </a:lnTo>
                  <a:lnTo>
                    <a:pt x="65763" y="248583"/>
                  </a:lnTo>
                  <a:lnTo>
                    <a:pt x="69392" y="251447"/>
                  </a:lnTo>
                  <a:lnTo>
                    <a:pt x="74667" y="253356"/>
                  </a:lnTo>
                  <a:lnTo>
                    <a:pt x="81043" y="254629"/>
                  </a:lnTo>
                  <a:lnTo>
                    <a:pt x="88150" y="255478"/>
                  </a:lnTo>
                  <a:lnTo>
                    <a:pt x="94794" y="256996"/>
                  </a:lnTo>
                  <a:lnTo>
                    <a:pt x="101128" y="258961"/>
                  </a:lnTo>
                  <a:lnTo>
                    <a:pt x="107255" y="261223"/>
                  </a:lnTo>
                  <a:lnTo>
                    <a:pt x="113246" y="262731"/>
                  </a:lnTo>
                  <a:lnTo>
                    <a:pt x="119144" y="263737"/>
                  </a:lnTo>
                  <a:lnTo>
                    <a:pt x="124981" y="264407"/>
                  </a:lnTo>
                  <a:lnTo>
                    <a:pt x="131731" y="264854"/>
                  </a:lnTo>
                  <a:lnTo>
                    <a:pt x="139087" y="265152"/>
                  </a:lnTo>
                  <a:lnTo>
                    <a:pt x="146849" y="265350"/>
                  </a:lnTo>
                  <a:lnTo>
                    <a:pt x="153928" y="264530"/>
                  </a:lnTo>
                  <a:lnTo>
                    <a:pt x="160554" y="263031"/>
                  </a:lnTo>
                  <a:lnTo>
                    <a:pt x="166876" y="261079"/>
                  </a:lnTo>
                  <a:lnTo>
                    <a:pt x="172995" y="258825"/>
                  </a:lnTo>
                  <a:lnTo>
                    <a:pt x="178979" y="256370"/>
                  </a:lnTo>
                  <a:lnTo>
                    <a:pt x="184875" y="253781"/>
                  </a:lnTo>
                  <a:lnTo>
                    <a:pt x="190709" y="252055"/>
                  </a:lnTo>
                  <a:lnTo>
                    <a:pt x="196503" y="250904"/>
                  </a:lnTo>
                  <a:lnTo>
                    <a:pt x="202272" y="250137"/>
                  </a:lnTo>
                  <a:lnTo>
                    <a:pt x="208022" y="248673"/>
                  </a:lnTo>
                  <a:lnTo>
                    <a:pt x="213761" y="246745"/>
                  </a:lnTo>
                  <a:lnTo>
                    <a:pt x="219491" y="244506"/>
                  </a:lnTo>
                  <a:lnTo>
                    <a:pt x="225217" y="242062"/>
                  </a:lnTo>
                  <a:lnTo>
                    <a:pt x="236659" y="236806"/>
                  </a:lnTo>
                  <a:lnTo>
                    <a:pt x="245554" y="231294"/>
                  </a:lnTo>
                  <a:lnTo>
                    <a:pt x="253635" y="224718"/>
                  </a:lnTo>
                  <a:lnTo>
                    <a:pt x="258457" y="220297"/>
                  </a:lnTo>
                  <a:lnTo>
                    <a:pt x="271805" y="207513"/>
                  </a:lnTo>
                  <a:lnTo>
                    <a:pt x="278637" y="199861"/>
                  </a:lnTo>
                  <a:lnTo>
                    <a:pt x="281792" y="195153"/>
                  </a:lnTo>
                  <a:lnTo>
                    <a:pt x="284848" y="190110"/>
                  </a:lnTo>
                  <a:lnTo>
                    <a:pt x="287838" y="184842"/>
                  </a:lnTo>
                  <a:lnTo>
                    <a:pt x="293700" y="173910"/>
                  </a:lnTo>
                  <a:lnTo>
                    <a:pt x="296597" y="169280"/>
                  </a:lnTo>
                  <a:lnTo>
                    <a:pt x="302356" y="161595"/>
                  </a:lnTo>
                  <a:lnTo>
                    <a:pt x="304273" y="157260"/>
                  </a:lnTo>
                  <a:lnTo>
                    <a:pt x="305550" y="152465"/>
                  </a:lnTo>
                  <a:lnTo>
                    <a:pt x="306402" y="147363"/>
                  </a:lnTo>
                  <a:lnTo>
                    <a:pt x="306970" y="142057"/>
                  </a:lnTo>
                  <a:lnTo>
                    <a:pt x="307348" y="136615"/>
                  </a:lnTo>
                  <a:lnTo>
                    <a:pt x="307600" y="131082"/>
                  </a:lnTo>
                  <a:lnTo>
                    <a:pt x="307881" y="119854"/>
                  </a:lnTo>
                  <a:lnTo>
                    <a:pt x="308062" y="101674"/>
                  </a:lnTo>
                  <a:lnTo>
                    <a:pt x="307124" y="97310"/>
                  </a:lnTo>
                  <a:lnTo>
                    <a:pt x="305546" y="92496"/>
                  </a:lnTo>
                  <a:lnTo>
                    <a:pt x="303542" y="87382"/>
                  </a:lnTo>
                  <a:lnTo>
                    <a:pt x="301253" y="82067"/>
                  </a:lnTo>
                  <a:lnTo>
                    <a:pt x="296170" y="71082"/>
                  </a:lnTo>
                  <a:lnTo>
                    <a:pt x="293481" y="66438"/>
                  </a:lnTo>
                  <a:lnTo>
                    <a:pt x="287954" y="58738"/>
                  </a:lnTo>
                  <a:lnTo>
                    <a:pt x="284193" y="54399"/>
                  </a:lnTo>
                  <a:lnTo>
                    <a:pt x="279782" y="49601"/>
                  </a:lnTo>
                  <a:lnTo>
                    <a:pt x="274936" y="44497"/>
                  </a:lnTo>
                  <a:lnTo>
                    <a:pt x="269800" y="40142"/>
                  </a:lnTo>
                  <a:lnTo>
                    <a:pt x="264470" y="36287"/>
                  </a:lnTo>
                  <a:lnTo>
                    <a:pt x="259013" y="32764"/>
                  </a:lnTo>
                  <a:lnTo>
                    <a:pt x="253470" y="29462"/>
                  </a:lnTo>
                  <a:lnTo>
                    <a:pt x="247869" y="26309"/>
                  </a:lnTo>
                  <a:lnTo>
                    <a:pt x="242231" y="23254"/>
                  </a:lnTo>
                  <a:lnTo>
                    <a:pt x="235614" y="21218"/>
                  </a:lnTo>
                  <a:lnTo>
                    <a:pt x="228346" y="19860"/>
                  </a:lnTo>
                  <a:lnTo>
                    <a:pt x="220642" y="18955"/>
                  </a:lnTo>
                  <a:lnTo>
                    <a:pt x="213602" y="18352"/>
                  </a:lnTo>
                  <a:lnTo>
                    <a:pt x="207003" y="17950"/>
                  </a:lnTo>
                  <a:lnTo>
                    <a:pt x="200698" y="17681"/>
                  </a:lnTo>
                  <a:lnTo>
                    <a:pt x="186074" y="17383"/>
                  </a:lnTo>
                  <a:lnTo>
                    <a:pt x="153402" y="17192"/>
                  </a:lnTo>
                  <a:lnTo>
                    <a:pt x="144963" y="18129"/>
                  </a:lnTo>
                  <a:lnTo>
                    <a:pt x="136478" y="19706"/>
                  </a:lnTo>
                  <a:lnTo>
                    <a:pt x="127966" y="21710"/>
                  </a:lnTo>
                  <a:lnTo>
                    <a:pt x="120384" y="23046"/>
                  </a:lnTo>
                  <a:lnTo>
                    <a:pt x="113426" y="23936"/>
                  </a:lnTo>
                  <a:lnTo>
                    <a:pt x="106882" y="24530"/>
                  </a:lnTo>
                  <a:lnTo>
                    <a:pt x="99661" y="25878"/>
                  </a:lnTo>
                  <a:lnTo>
                    <a:pt x="91990" y="27730"/>
                  </a:lnTo>
                  <a:lnTo>
                    <a:pt x="84019" y="29916"/>
                  </a:lnTo>
                  <a:lnTo>
                    <a:pt x="76799" y="33279"/>
                  </a:lnTo>
                  <a:lnTo>
                    <a:pt x="70082" y="37426"/>
                  </a:lnTo>
                  <a:lnTo>
                    <a:pt x="63697" y="42096"/>
                  </a:lnTo>
                  <a:lnTo>
                    <a:pt x="57537" y="46161"/>
                  </a:lnTo>
                  <a:lnTo>
                    <a:pt x="51525" y="49824"/>
                  </a:lnTo>
                  <a:lnTo>
                    <a:pt x="45612" y="53219"/>
                  </a:lnTo>
                  <a:lnTo>
                    <a:pt x="33962" y="59530"/>
                  </a:lnTo>
                  <a:lnTo>
                    <a:pt x="16641" y="685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40"/>
            <p:cNvSpPr/>
            <p:nvPr/>
          </p:nvSpPr>
          <p:spPr>
            <a:xfrm>
              <a:off x="6697980" y="2768917"/>
              <a:ext cx="291465" cy="17143"/>
            </a:xfrm>
            <a:custGeom>
              <a:avLst/>
              <a:gdLst/>
              <a:ahLst/>
              <a:cxnLst/>
              <a:rect l="0" t="0" r="0" b="0"/>
              <a:pathLst>
                <a:path w="291465" h="17143">
                  <a:moveTo>
                    <a:pt x="0" y="8572"/>
                  </a:moveTo>
                  <a:lnTo>
                    <a:pt x="0" y="16792"/>
                  </a:lnTo>
                  <a:lnTo>
                    <a:pt x="6844" y="17075"/>
                  </a:lnTo>
                  <a:lnTo>
                    <a:pt x="37720" y="17142"/>
                  </a:lnTo>
                  <a:lnTo>
                    <a:pt x="44197" y="16191"/>
                  </a:lnTo>
                  <a:lnTo>
                    <a:pt x="50419" y="14604"/>
                  </a:lnTo>
                  <a:lnTo>
                    <a:pt x="56472" y="12594"/>
                  </a:lnTo>
                  <a:lnTo>
                    <a:pt x="63366" y="11253"/>
                  </a:lnTo>
                  <a:lnTo>
                    <a:pt x="70819" y="10360"/>
                  </a:lnTo>
                  <a:lnTo>
                    <a:pt x="78645" y="9764"/>
                  </a:lnTo>
                  <a:lnTo>
                    <a:pt x="86719" y="9367"/>
                  </a:lnTo>
                  <a:lnTo>
                    <a:pt x="103312" y="8926"/>
                  </a:lnTo>
                  <a:lnTo>
                    <a:pt x="128718" y="8677"/>
                  </a:lnTo>
                  <a:lnTo>
                    <a:pt x="136295" y="7690"/>
                  </a:lnTo>
                  <a:lnTo>
                    <a:pt x="143250" y="6079"/>
                  </a:lnTo>
                  <a:lnTo>
                    <a:pt x="149793" y="4053"/>
                  </a:lnTo>
                  <a:lnTo>
                    <a:pt x="157012" y="2702"/>
                  </a:lnTo>
                  <a:lnTo>
                    <a:pt x="164681" y="1801"/>
                  </a:lnTo>
                  <a:lnTo>
                    <a:pt x="172652" y="1201"/>
                  </a:lnTo>
                  <a:lnTo>
                    <a:pt x="179872" y="801"/>
                  </a:lnTo>
                  <a:lnTo>
                    <a:pt x="192973" y="356"/>
                  </a:lnTo>
                  <a:lnTo>
                    <a:pt x="211058" y="106"/>
                  </a:lnTo>
                  <a:lnTo>
                    <a:pt x="216906" y="1023"/>
                  </a:lnTo>
                  <a:lnTo>
                    <a:pt x="222709" y="2587"/>
                  </a:lnTo>
                  <a:lnTo>
                    <a:pt x="228483" y="4582"/>
                  </a:lnTo>
                  <a:lnTo>
                    <a:pt x="233284" y="5912"/>
                  </a:lnTo>
                  <a:lnTo>
                    <a:pt x="237437" y="6799"/>
                  </a:lnTo>
                  <a:lnTo>
                    <a:pt x="241159" y="7390"/>
                  </a:lnTo>
                  <a:lnTo>
                    <a:pt x="245545" y="7784"/>
                  </a:lnTo>
                  <a:lnTo>
                    <a:pt x="250374" y="8047"/>
                  </a:lnTo>
                  <a:lnTo>
                    <a:pt x="263732" y="8417"/>
                  </a:lnTo>
                  <a:lnTo>
                    <a:pt x="267261" y="8469"/>
                  </a:lnTo>
                  <a:lnTo>
                    <a:pt x="270566" y="7551"/>
                  </a:lnTo>
                  <a:lnTo>
                    <a:pt x="273723" y="5987"/>
                  </a:lnTo>
                  <a:lnTo>
                    <a:pt x="276779" y="3991"/>
                  </a:lnTo>
                  <a:lnTo>
                    <a:pt x="279770" y="2661"/>
                  </a:lnTo>
                  <a:lnTo>
                    <a:pt x="282715" y="1774"/>
                  </a:lnTo>
                  <a:lnTo>
                    <a:pt x="29146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41"/>
            <p:cNvSpPr/>
            <p:nvPr/>
          </p:nvSpPr>
          <p:spPr>
            <a:xfrm>
              <a:off x="7186612" y="2708910"/>
              <a:ext cx="180023" cy="8573"/>
            </a:xfrm>
            <a:custGeom>
              <a:avLst/>
              <a:gdLst/>
              <a:ahLst/>
              <a:cxnLst/>
              <a:rect l="0" t="0" r="0" b="0"/>
              <a:pathLst>
                <a:path w="180023" h="8573">
                  <a:moveTo>
                    <a:pt x="0" y="8572"/>
                  </a:moveTo>
                  <a:lnTo>
                    <a:pt x="11932" y="8572"/>
                  </a:lnTo>
                  <a:lnTo>
                    <a:pt x="13670" y="7619"/>
                  </a:lnTo>
                  <a:lnTo>
                    <a:pt x="14829" y="6032"/>
                  </a:lnTo>
                  <a:lnTo>
                    <a:pt x="15601" y="4021"/>
                  </a:lnTo>
                  <a:lnTo>
                    <a:pt x="18021" y="2681"/>
                  </a:lnTo>
                  <a:lnTo>
                    <a:pt x="21538" y="1787"/>
                  </a:lnTo>
                  <a:lnTo>
                    <a:pt x="25788" y="1191"/>
                  </a:lnTo>
                  <a:lnTo>
                    <a:pt x="29575" y="794"/>
                  </a:lnTo>
                  <a:lnTo>
                    <a:pt x="33052" y="529"/>
                  </a:lnTo>
                  <a:lnTo>
                    <a:pt x="36323" y="352"/>
                  </a:lnTo>
                  <a:lnTo>
                    <a:pt x="45036" y="157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42"/>
            <p:cNvSpPr/>
            <p:nvPr/>
          </p:nvSpPr>
          <p:spPr>
            <a:xfrm>
              <a:off x="7246619" y="2786062"/>
              <a:ext cx="171451" cy="15954"/>
            </a:xfrm>
            <a:custGeom>
              <a:avLst/>
              <a:gdLst/>
              <a:ahLst/>
              <a:cxnLst/>
              <a:rect l="0" t="0" r="0" b="0"/>
              <a:pathLst>
                <a:path w="171451" h="15954">
                  <a:moveTo>
                    <a:pt x="0" y="0"/>
                  </a:moveTo>
                  <a:lnTo>
                    <a:pt x="4552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7382" y="4551"/>
                  </a:lnTo>
                  <a:lnTo>
                    <a:pt x="8731" y="5892"/>
                  </a:lnTo>
                  <a:lnTo>
                    <a:pt x="10584" y="6785"/>
                  </a:lnTo>
                  <a:lnTo>
                    <a:pt x="12772" y="7381"/>
                  </a:lnTo>
                  <a:lnTo>
                    <a:pt x="15182" y="7778"/>
                  </a:lnTo>
                  <a:lnTo>
                    <a:pt x="20400" y="8220"/>
                  </a:lnTo>
                  <a:lnTo>
                    <a:pt x="23125" y="8337"/>
                  </a:lnTo>
                  <a:lnTo>
                    <a:pt x="28694" y="8468"/>
                  </a:lnTo>
                  <a:lnTo>
                    <a:pt x="50282" y="8563"/>
                  </a:lnTo>
                  <a:lnTo>
                    <a:pt x="54476" y="9519"/>
                  </a:lnTo>
                  <a:lnTo>
                    <a:pt x="58225" y="11109"/>
                  </a:lnTo>
                  <a:lnTo>
                    <a:pt x="61676" y="13121"/>
                  </a:lnTo>
                  <a:lnTo>
                    <a:pt x="64930" y="14462"/>
                  </a:lnTo>
                  <a:lnTo>
                    <a:pt x="68052" y="15356"/>
                  </a:lnTo>
                  <a:lnTo>
                    <a:pt x="71086" y="15953"/>
                  </a:lnTo>
                  <a:lnTo>
                    <a:pt x="75013" y="15398"/>
                  </a:lnTo>
                  <a:lnTo>
                    <a:pt x="79537" y="14075"/>
                  </a:lnTo>
                  <a:lnTo>
                    <a:pt x="84457" y="12241"/>
                  </a:lnTo>
                  <a:lnTo>
                    <a:pt x="89642" y="11018"/>
                  </a:lnTo>
                  <a:lnTo>
                    <a:pt x="95004" y="10203"/>
                  </a:lnTo>
                  <a:lnTo>
                    <a:pt x="100483" y="9659"/>
                  </a:lnTo>
                  <a:lnTo>
                    <a:pt x="106042" y="9297"/>
                  </a:lnTo>
                  <a:lnTo>
                    <a:pt x="111652" y="9056"/>
                  </a:lnTo>
                  <a:lnTo>
                    <a:pt x="126110" y="8716"/>
                  </a:lnTo>
                  <a:lnTo>
                    <a:pt x="139529" y="8601"/>
                  </a:lnTo>
                  <a:lnTo>
                    <a:pt x="142549" y="7639"/>
                  </a:lnTo>
                  <a:lnTo>
                    <a:pt x="145516" y="6045"/>
                  </a:lnTo>
                  <a:lnTo>
                    <a:pt x="148445" y="4030"/>
                  </a:lnTo>
                  <a:lnTo>
                    <a:pt x="151351" y="2687"/>
                  </a:lnTo>
                  <a:lnTo>
                    <a:pt x="154241" y="1791"/>
                  </a:lnTo>
                  <a:lnTo>
                    <a:pt x="157121" y="1194"/>
                  </a:lnTo>
                  <a:lnTo>
                    <a:pt x="159992" y="796"/>
                  </a:lnTo>
                  <a:lnTo>
                    <a:pt x="162859" y="531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43"/>
            <p:cNvSpPr/>
            <p:nvPr/>
          </p:nvSpPr>
          <p:spPr>
            <a:xfrm>
              <a:off x="7606772" y="2537460"/>
              <a:ext cx="248496" cy="94298"/>
            </a:xfrm>
            <a:custGeom>
              <a:avLst/>
              <a:gdLst/>
              <a:ahLst/>
              <a:cxnLst/>
              <a:rect l="0" t="0" r="0" b="0"/>
              <a:pathLst>
                <a:path w="248496" h="94298">
                  <a:moveTo>
                    <a:pt x="59900" y="0"/>
                  </a:moveTo>
                  <a:lnTo>
                    <a:pt x="59900" y="7380"/>
                  </a:lnTo>
                  <a:lnTo>
                    <a:pt x="58948" y="8730"/>
                  </a:lnTo>
                  <a:lnTo>
                    <a:pt x="57360" y="10583"/>
                  </a:lnTo>
                  <a:lnTo>
                    <a:pt x="52520" y="15848"/>
                  </a:lnTo>
                  <a:lnTo>
                    <a:pt x="52122" y="17233"/>
                  </a:lnTo>
                  <a:lnTo>
                    <a:pt x="51858" y="19108"/>
                  </a:lnTo>
                  <a:lnTo>
                    <a:pt x="51681" y="21311"/>
                  </a:lnTo>
                  <a:lnTo>
                    <a:pt x="50610" y="23732"/>
                  </a:lnTo>
                  <a:lnTo>
                    <a:pt x="48945" y="26299"/>
                  </a:lnTo>
                  <a:lnTo>
                    <a:pt x="46881" y="28962"/>
                  </a:lnTo>
                  <a:lnTo>
                    <a:pt x="44553" y="31691"/>
                  </a:lnTo>
                  <a:lnTo>
                    <a:pt x="42049" y="34462"/>
                  </a:lnTo>
                  <a:lnTo>
                    <a:pt x="39427" y="37262"/>
                  </a:lnTo>
                  <a:lnTo>
                    <a:pt x="37679" y="40081"/>
                  </a:lnTo>
                  <a:lnTo>
                    <a:pt x="36514" y="42913"/>
                  </a:lnTo>
                  <a:lnTo>
                    <a:pt x="35736" y="45754"/>
                  </a:lnTo>
                  <a:lnTo>
                    <a:pt x="34267" y="47647"/>
                  </a:lnTo>
                  <a:lnTo>
                    <a:pt x="32333" y="48910"/>
                  </a:lnTo>
                  <a:lnTo>
                    <a:pt x="30092" y="49751"/>
                  </a:lnTo>
                  <a:lnTo>
                    <a:pt x="27646" y="51265"/>
                  </a:lnTo>
                  <a:lnTo>
                    <a:pt x="25062" y="53227"/>
                  </a:lnTo>
                  <a:lnTo>
                    <a:pt x="18623" y="58668"/>
                  </a:lnTo>
                  <a:lnTo>
                    <a:pt x="18095" y="60067"/>
                  </a:lnTo>
                  <a:lnTo>
                    <a:pt x="17742" y="61952"/>
                  </a:lnTo>
                  <a:lnTo>
                    <a:pt x="17507" y="64161"/>
                  </a:lnTo>
                  <a:lnTo>
                    <a:pt x="16398" y="65634"/>
                  </a:lnTo>
                  <a:lnTo>
                    <a:pt x="14706" y="66616"/>
                  </a:lnTo>
                  <a:lnTo>
                    <a:pt x="12626" y="67270"/>
                  </a:lnTo>
                  <a:lnTo>
                    <a:pt x="11239" y="68659"/>
                  </a:lnTo>
                  <a:lnTo>
                    <a:pt x="10314" y="70538"/>
                  </a:lnTo>
                  <a:lnTo>
                    <a:pt x="8830" y="75845"/>
                  </a:lnTo>
                  <a:lnTo>
                    <a:pt x="7756" y="76281"/>
                  </a:lnTo>
                  <a:lnTo>
                    <a:pt x="4023" y="76765"/>
                  </a:lnTo>
                  <a:lnTo>
                    <a:pt x="2646" y="77846"/>
                  </a:lnTo>
                  <a:lnTo>
                    <a:pt x="1728" y="79520"/>
                  </a:lnTo>
                  <a:lnTo>
                    <a:pt x="0" y="85361"/>
                  </a:lnTo>
                  <a:lnTo>
                    <a:pt x="2480" y="88103"/>
                  </a:lnTo>
                  <a:lnTo>
                    <a:pt x="7283" y="93074"/>
                  </a:lnTo>
                  <a:lnTo>
                    <a:pt x="8630" y="93481"/>
                  </a:lnTo>
                  <a:lnTo>
                    <a:pt x="15075" y="94055"/>
                  </a:lnTo>
                  <a:lnTo>
                    <a:pt x="20293" y="94190"/>
                  </a:lnTo>
                  <a:lnTo>
                    <a:pt x="151320" y="94297"/>
                  </a:lnTo>
                  <a:lnTo>
                    <a:pt x="157041" y="93344"/>
                  </a:lnTo>
                  <a:lnTo>
                    <a:pt x="162761" y="91757"/>
                  </a:lnTo>
                  <a:lnTo>
                    <a:pt x="168479" y="89746"/>
                  </a:lnTo>
                  <a:lnTo>
                    <a:pt x="174196" y="88406"/>
                  </a:lnTo>
                  <a:lnTo>
                    <a:pt x="179913" y="87512"/>
                  </a:lnTo>
                  <a:lnTo>
                    <a:pt x="185628" y="86916"/>
                  </a:lnTo>
                  <a:lnTo>
                    <a:pt x="191344" y="86519"/>
                  </a:lnTo>
                  <a:lnTo>
                    <a:pt x="197060" y="86254"/>
                  </a:lnTo>
                  <a:lnTo>
                    <a:pt x="202775" y="86077"/>
                  </a:lnTo>
                  <a:lnTo>
                    <a:pt x="207537" y="86912"/>
                  </a:lnTo>
                  <a:lnTo>
                    <a:pt x="211665" y="88421"/>
                  </a:lnTo>
                  <a:lnTo>
                    <a:pt x="215369" y="90380"/>
                  </a:lnTo>
                  <a:lnTo>
                    <a:pt x="222025" y="92556"/>
                  </a:lnTo>
                  <a:lnTo>
                    <a:pt x="229508" y="93953"/>
                  </a:lnTo>
                  <a:lnTo>
                    <a:pt x="235355" y="94195"/>
                  </a:lnTo>
                  <a:lnTo>
                    <a:pt x="248495" y="942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44"/>
            <p:cNvSpPr/>
            <p:nvPr/>
          </p:nvSpPr>
          <p:spPr>
            <a:xfrm>
              <a:off x="7786687" y="2511742"/>
              <a:ext cx="8573" cy="222886"/>
            </a:xfrm>
            <a:custGeom>
              <a:avLst/>
              <a:gdLst/>
              <a:ahLst/>
              <a:cxnLst/>
              <a:rect l="0" t="0" r="0" b="0"/>
              <a:pathLst>
                <a:path w="8573" h="222886">
                  <a:moveTo>
                    <a:pt x="0" y="0"/>
                  </a:moveTo>
                  <a:lnTo>
                    <a:pt x="0" y="41740"/>
                  </a:lnTo>
                  <a:lnTo>
                    <a:pt x="953" y="45924"/>
                  </a:lnTo>
                  <a:lnTo>
                    <a:pt x="2540" y="49666"/>
                  </a:lnTo>
                  <a:lnTo>
                    <a:pt x="4551" y="53113"/>
                  </a:lnTo>
                  <a:lnTo>
                    <a:pt x="5892" y="57316"/>
                  </a:lnTo>
                  <a:lnTo>
                    <a:pt x="6785" y="62023"/>
                  </a:lnTo>
                  <a:lnTo>
                    <a:pt x="7381" y="67067"/>
                  </a:lnTo>
                  <a:lnTo>
                    <a:pt x="7779" y="72334"/>
                  </a:lnTo>
                  <a:lnTo>
                    <a:pt x="8043" y="77750"/>
                  </a:lnTo>
                  <a:lnTo>
                    <a:pt x="8337" y="88848"/>
                  </a:lnTo>
                  <a:lnTo>
                    <a:pt x="8541" y="117193"/>
                  </a:lnTo>
                  <a:lnTo>
                    <a:pt x="7600" y="122896"/>
                  </a:lnTo>
                  <a:lnTo>
                    <a:pt x="6019" y="128603"/>
                  </a:lnTo>
                  <a:lnTo>
                    <a:pt x="4013" y="134313"/>
                  </a:lnTo>
                  <a:lnTo>
                    <a:pt x="2675" y="139072"/>
                  </a:lnTo>
                  <a:lnTo>
                    <a:pt x="1784" y="143197"/>
                  </a:lnTo>
                  <a:lnTo>
                    <a:pt x="1189" y="146900"/>
                  </a:lnTo>
                  <a:lnTo>
                    <a:pt x="793" y="151273"/>
                  </a:lnTo>
                  <a:lnTo>
                    <a:pt x="529" y="156094"/>
                  </a:lnTo>
                  <a:lnTo>
                    <a:pt x="352" y="161213"/>
                  </a:lnTo>
                  <a:lnTo>
                    <a:pt x="1188" y="165578"/>
                  </a:lnTo>
                  <a:lnTo>
                    <a:pt x="2697" y="169440"/>
                  </a:lnTo>
                  <a:lnTo>
                    <a:pt x="4656" y="172968"/>
                  </a:lnTo>
                  <a:lnTo>
                    <a:pt x="5961" y="177224"/>
                  </a:lnTo>
                  <a:lnTo>
                    <a:pt x="6832" y="181967"/>
                  </a:lnTo>
                  <a:lnTo>
                    <a:pt x="7411" y="187034"/>
                  </a:lnTo>
                  <a:lnTo>
                    <a:pt x="7799" y="191364"/>
                  </a:lnTo>
                  <a:lnTo>
                    <a:pt x="8057" y="195204"/>
                  </a:lnTo>
                  <a:lnTo>
                    <a:pt x="8471" y="203659"/>
                  </a:lnTo>
                  <a:lnTo>
                    <a:pt x="8542" y="209674"/>
                  </a:lnTo>
                  <a:lnTo>
                    <a:pt x="8572" y="22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45"/>
            <p:cNvSpPr/>
            <p:nvPr/>
          </p:nvSpPr>
          <p:spPr>
            <a:xfrm>
              <a:off x="7478077" y="2828927"/>
              <a:ext cx="514351" cy="34288"/>
            </a:xfrm>
            <a:custGeom>
              <a:avLst/>
              <a:gdLst/>
              <a:ahLst/>
              <a:cxnLst/>
              <a:rect l="0" t="0" r="0" b="0"/>
              <a:pathLst>
                <a:path w="514351" h="34288">
                  <a:moveTo>
                    <a:pt x="0" y="34287"/>
                  </a:moveTo>
                  <a:lnTo>
                    <a:pt x="14762" y="26907"/>
                  </a:lnTo>
                  <a:lnTo>
                    <a:pt x="30362" y="25951"/>
                  </a:lnTo>
                  <a:lnTo>
                    <a:pt x="68684" y="25729"/>
                  </a:lnTo>
                  <a:lnTo>
                    <a:pt x="81009" y="24769"/>
                  </a:lnTo>
                  <a:lnTo>
                    <a:pt x="88296" y="23179"/>
                  </a:lnTo>
                  <a:lnTo>
                    <a:pt x="96011" y="21167"/>
                  </a:lnTo>
                  <a:lnTo>
                    <a:pt x="104012" y="19825"/>
                  </a:lnTo>
                  <a:lnTo>
                    <a:pt x="112204" y="18931"/>
                  </a:lnTo>
                  <a:lnTo>
                    <a:pt x="120523" y="18335"/>
                  </a:lnTo>
                  <a:lnTo>
                    <a:pt x="128926" y="17938"/>
                  </a:lnTo>
                  <a:lnTo>
                    <a:pt x="145883" y="17496"/>
                  </a:lnTo>
                  <a:lnTo>
                    <a:pt x="282539" y="17143"/>
                  </a:lnTo>
                  <a:lnTo>
                    <a:pt x="291230" y="16191"/>
                  </a:lnTo>
                  <a:lnTo>
                    <a:pt x="299881" y="14603"/>
                  </a:lnTo>
                  <a:lnTo>
                    <a:pt x="308505" y="12592"/>
                  </a:lnTo>
                  <a:lnTo>
                    <a:pt x="317113" y="11251"/>
                  </a:lnTo>
                  <a:lnTo>
                    <a:pt x="325708" y="10358"/>
                  </a:lnTo>
                  <a:lnTo>
                    <a:pt x="334297" y="9762"/>
                  </a:lnTo>
                  <a:lnTo>
                    <a:pt x="342880" y="9365"/>
                  </a:lnTo>
                  <a:lnTo>
                    <a:pt x="360036" y="8923"/>
                  </a:lnTo>
                  <a:lnTo>
                    <a:pt x="429816" y="8579"/>
                  </a:lnTo>
                  <a:lnTo>
                    <a:pt x="437039" y="7624"/>
                  </a:lnTo>
                  <a:lnTo>
                    <a:pt x="443760" y="6034"/>
                  </a:lnTo>
                  <a:lnTo>
                    <a:pt x="450146" y="4022"/>
                  </a:lnTo>
                  <a:lnTo>
                    <a:pt x="456306" y="2680"/>
                  </a:lnTo>
                  <a:lnTo>
                    <a:pt x="462319" y="1786"/>
                  </a:lnTo>
                  <a:lnTo>
                    <a:pt x="473129" y="793"/>
                  </a:lnTo>
                  <a:lnTo>
                    <a:pt x="485520" y="233"/>
                  </a:lnTo>
                  <a:lnTo>
                    <a:pt x="506965" y="11"/>
                  </a:lnTo>
                  <a:lnTo>
                    <a:pt x="512891" y="0"/>
                  </a:lnTo>
                  <a:lnTo>
                    <a:pt x="513378" y="952"/>
                  </a:lnTo>
                  <a:lnTo>
                    <a:pt x="513702" y="2539"/>
                  </a:lnTo>
                  <a:lnTo>
                    <a:pt x="514350" y="85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46"/>
            <p:cNvSpPr/>
            <p:nvPr/>
          </p:nvSpPr>
          <p:spPr>
            <a:xfrm>
              <a:off x="7615237" y="2957512"/>
              <a:ext cx="68581" cy="197169"/>
            </a:xfrm>
            <a:custGeom>
              <a:avLst/>
              <a:gdLst/>
              <a:ahLst/>
              <a:cxnLst/>
              <a:rect l="0" t="0" r="0" b="0"/>
              <a:pathLst>
                <a:path w="68581" h="197169">
                  <a:moveTo>
                    <a:pt x="0" y="0"/>
                  </a:moveTo>
                  <a:lnTo>
                    <a:pt x="0" y="20400"/>
                  </a:lnTo>
                  <a:lnTo>
                    <a:pt x="953" y="23125"/>
                  </a:lnTo>
                  <a:lnTo>
                    <a:pt x="2540" y="25894"/>
                  </a:lnTo>
                  <a:lnTo>
                    <a:pt x="4551" y="28693"/>
                  </a:lnTo>
                  <a:lnTo>
                    <a:pt x="5892" y="31511"/>
                  </a:lnTo>
                  <a:lnTo>
                    <a:pt x="7381" y="37182"/>
                  </a:lnTo>
                  <a:lnTo>
                    <a:pt x="8731" y="40981"/>
                  </a:lnTo>
                  <a:lnTo>
                    <a:pt x="10583" y="45418"/>
                  </a:lnTo>
                  <a:lnTo>
                    <a:pt x="12771" y="50281"/>
                  </a:lnTo>
                  <a:lnTo>
                    <a:pt x="14229" y="54476"/>
                  </a:lnTo>
                  <a:lnTo>
                    <a:pt x="15201" y="58225"/>
                  </a:lnTo>
                  <a:lnTo>
                    <a:pt x="15849" y="61676"/>
                  </a:lnTo>
                  <a:lnTo>
                    <a:pt x="17234" y="65883"/>
                  </a:lnTo>
                  <a:lnTo>
                    <a:pt x="19109" y="70592"/>
                  </a:lnTo>
                  <a:lnTo>
                    <a:pt x="21311" y="75636"/>
                  </a:lnTo>
                  <a:lnTo>
                    <a:pt x="23733" y="79952"/>
                  </a:lnTo>
                  <a:lnTo>
                    <a:pt x="26299" y="83781"/>
                  </a:lnTo>
                  <a:lnTo>
                    <a:pt x="28963" y="87287"/>
                  </a:lnTo>
                  <a:lnTo>
                    <a:pt x="31691" y="91529"/>
                  </a:lnTo>
                  <a:lnTo>
                    <a:pt x="34463" y="96262"/>
                  </a:lnTo>
                  <a:lnTo>
                    <a:pt x="37263" y="101322"/>
                  </a:lnTo>
                  <a:lnTo>
                    <a:pt x="39129" y="105648"/>
                  </a:lnTo>
                  <a:lnTo>
                    <a:pt x="40374" y="109485"/>
                  </a:lnTo>
                  <a:lnTo>
                    <a:pt x="41204" y="112995"/>
                  </a:lnTo>
                  <a:lnTo>
                    <a:pt x="41757" y="117240"/>
                  </a:lnTo>
                  <a:lnTo>
                    <a:pt x="42125" y="121975"/>
                  </a:lnTo>
                  <a:lnTo>
                    <a:pt x="42371" y="127037"/>
                  </a:lnTo>
                  <a:lnTo>
                    <a:pt x="43487" y="132316"/>
                  </a:lnTo>
                  <a:lnTo>
                    <a:pt x="45184" y="137741"/>
                  </a:lnTo>
                  <a:lnTo>
                    <a:pt x="47268" y="143262"/>
                  </a:lnTo>
                  <a:lnTo>
                    <a:pt x="48657" y="147896"/>
                  </a:lnTo>
                  <a:lnTo>
                    <a:pt x="49583" y="151937"/>
                  </a:lnTo>
                  <a:lnTo>
                    <a:pt x="50200" y="155584"/>
                  </a:lnTo>
                  <a:lnTo>
                    <a:pt x="51564" y="158968"/>
                  </a:lnTo>
                  <a:lnTo>
                    <a:pt x="53426" y="162176"/>
                  </a:lnTo>
                  <a:lnTo>
                    <a:pt x="55621" y="165267"/>
                  </a:lnTo>
                  <a:lnTo>
                    <a:pt x="57083" y="168281"/>
                  </a:lnTo>
                  <a:lnTo>
                    <a:pt x="58708" y="174169"/>
                  </a:lnTo>
                  <a:lnTo>
                    <a:pt x="60093" y="176120"/>
                  </a:lnTo>
                  <a:lnTo>
                    <a:pt x="61970" y="177421"/>
                  </a:lnTo>
                  <a:lnTo>
                    <a:pt x="64174" y="178288"/>
                  </a:lnTo>
                  <a:lnTo>
                    <a:pt x="65643" y="179819"/>
                  </a:lnTo>
                  <a:lnTo>
                    <a:pt x="66622" y="181792"/>
                  </a:lnTo>
                  <a:lnTo>
                    <a:pt x="68194" y="187251"/>
                  </a:lnTo>
                  <a:lnTo>
                    <a:pt x="68466" y="192748"/>
                  </a:lnTo>
                  <a:lnTo>
                    <a:pt x="68580" y="19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47"/>
            <p:cNvSpPr/>
            <p:nvPr/>
          </p:nvSpPr>
          <p:spPr>
            <a:xfrm>
              <a:off x="7752397" y="2949327"/>
              <a:ext cx="265692" cy="188208"/>
            </a:xfrm>
            <a:custGeom>
              <a:avLst/>
              <a:gdLst/>
              <a:ahLst/>
              <a:cxnLst/>
              <a:rect l="0" t="0" r="0" b="0"/>
              <a:pathLst>
                <a:path w="265692" h="188208">
                  <a:moveTo>
                    <a:pt x="0" y="33903"/>
                  </a:moveTo>
                  <a:lnTo>
                    <a:pt x="0" y="29352"/>
                  </a:lnTo>
                  <a:lnTo>
                    <a:pt x="953" y="28011"/>
                  </a:lnTo>
                  <a:lnTo>
                    <a:pt x="2540" y="27117"/>
                  </a:lnTo>
                  <a:lnTo>
                    <a:pt x="7796" y="25172"/>
                  </a:lnTo>
                  <a:lnTo>
                    <a:pt x="11865" y="23320"/>
                  </a:lnTo>
                  <a:lnTo>
                    <a:pt x="16483" y="21132"/>
                  </a:lnTo>
                  <a:lnTo>
                    <a:pt x="24153" y="18702"/>
                  </a:lnTo>
                  <a:lnTo>
                    <a:pt x="31689" y="16669"/>
                  </a:lnTo>
                  <a:lnTo>
                    <a:pt x="36367" y="14794"/>
                  </a:lnTo>
                  <a:lnTo>
                    <a:pt x="41389" y="12591"/>
                  </a:lnTo>
                  <a:lnTo>
                    <a:pt x="47595" y="11122"/>
                  </a:lnTo>
                  <a:lnTo>
                    <a:pt x="54590" y="10143"/>
                  </a:lnTo>
                  <a:lnTo>
                    <a:pt x="62111" y="9491"/>
                  </a:lnTo>
                  <a:lnTo>
                    <a:pt x="69030" y="8103"/>
                  </a:lnTo>
                  <a:lnTo>
                    <a:pt x="75547" y="6225"/>
                  </a:lnTo>
                  <a:lnTo>
                    <a:pt x="81797" y="4021"/>
                  </a:lnTo>
                  <a:lnTo>
                    <a:pt x="88822" y="2551"/>
                  </a:lnTo>
                  <a:lnTo>
                    <a:pt x="96362" y="1572"/>
                  </a:lnTo>
                  <a:lnTo>
                    <a:pt x="104246" y="919"/>
                  </a:lnTo>
                  <a:lnTo>
                    <a:pt x="111408" y="484"/>
                  </a:lnTo>
                  <a:lnTo>
                    <a:pt x="124445" y="0"/>
                  </a:lnTo>
                  <a:lnTo>
                    <a:pt x="131541" y="823"/>
                  </a:lnTo>
                  <a:lnTo>
                    <a:pt x="139129" y="2325"/>
                  </a:lnTo>
                  <a:lnTo>
                    <a:pt x="147046" y="4278"/>
                  </a:lnTo>
                  <a:lnTo>
                    <a:pt x="153275" y="5581"/>
                  </a:lnTo>
                  <a:lnTo>
                    <a:pt x="158381" y="6449"/>
                  </a:lnTo>
                  <a:lnTo>
                    <a:pt x="162737" y="7028"/>
                  </a:lnTo>
                  <a:lnTo>
                    <a:pt x="166594" y="8366"/>
                  </a:lnTo>
                  <a:lnTo>
                    <a:pt x="173419" y="12393"/>
                  </a:lnTo>
                  <a:lnTo>
                    <a:pt x="179628" y="14818"/>
                  </a:lnTo>
                  <a:lnTo>
                    <a:pt x="182617" y="15464"/>
                  </a:lnTo>
                  <a:lnTo>
                    <a:pt x="184610" y="16848"/>
                  </a:lnTo>
                  <a:lnTo>
                    <a:pt x="185938" y="18723"/>
                  </a:lnTo>
                  <a:lnTo>
                    <a:pt x="187415" y="23346"/>
                  </a:lnTo>
                  <a:lnTo>
                    <a:pt x="188071" y="28576"/>
                  </a:lnTo>
                  <a:lnTo>
                    <a:pt x="188362" y="34075"/>
                  </a:lnTo>
                  <a:lnTo>
                    <a:pt x="188439" y="36875"/>
                  </a:lnTo>
                  <a:lnTo>
                    <a:pt x="187539" y="39694"/>
                  </a:lnTo>
                  <a:lnTo>
                    <a:pt x="183998" y="45367"/>
                  </a:lnTo>
                  <a:lnTo>
                    <a:pt x="181721" y="49165"/>
                  </a:lnTo>
                  <a:lnTo>
                    <a:pt x="179249" y="53603"/>
                  </a:lnTo>
                  <a:lnTo>
                    <a:pt x="176650" y="58466"/>
                  </a:lnTo>
                  <a:lnTo>
                    <a:pt x="173011" y="62661"/>
                  </a:lnTo>
                  <a:lnTo>
                    <a:pt x="168681" y="66410"/>
                  </a:lnTo>
                  <a:lnTo>
                    <a:pt x="163889" y="69861"/>
                  </a:lnTo>
                  <a:lnTo>
                    <a:pt x="159742" y="73115"/>
                  </a:lnTo>
                  <a:lnTo>
                    <a:pt x="156024" y="76237"/>
                  </a:lnTo>
                  <a:lnTo>
                    <a:pt x="152594" y="79270"/>
                  </a:lnTo>
                  <a:lnTo>
                    <a:pt x="148402" y="82245"/>
                  </a:lnTo>
                  <a:lnTo>
                    <a:pt x="143703" y="85181"/>
                  </a:lnTo>
                  <a:lnTo>
                    <a:pt x="138663" y="88091"/>
                  </a:lnTo>
                  <a:lnTo>
                    <a:pt x="130525" y="91324"/>
                  </a:lnTo>
                  <a:lnTo>
                    <a:pt x="123734" y="92760"/>
                  </a:lnTo>
                  <a:lnTo>
                    <a:pt x="117542" y="93399"/>
                  </a:lnTo>
                  <a:lnTo>
                    <a:pt x="114556" y="94522"/>
                  </a:lnTo>
                  <a:lnTo>
                    <a:pt x="106755" y="99701"/>
                  </a:lnTo>
                  <a:lnTo>
                    <a:pt x="103382" y="102116"/>
                  </a:lnTo>
                  <a:lnTo>
                    <a:pt x="103097" y="99780"/>
                  </a:lnTo>
                  <a:lnTo>
                    <a:pt x="102883" y="94254"/>
                  </a:lnTo>
                  <a:lnTo>
                    <a:pt x="107425" y="89461"/>
                  </a:lnTo>
                  <a:lnTo>
                    <a:pt x="109716" y="88087"/>
                  </a:lnTo>
                  <a:lnTo>
                    <a:pt x="114803" y="86559"/>
                  </a:lnTo>
                  <a:lnTo>
                    <a:pt x="123022" y="85700"/>
                  </a:lnTo>
                  <a:lnTo>
                    <a:pt x="127735" y="84626"/>
                  </a:lnTo>
                  <a:lnTo>
                    <a:pt x="133734" y="82959"/>
                  </a:lnTo>
                  <a:lnTo>
                    <a:pt x="140591" y="80894"/>
                  </a:lnTo>
                  <a:lnTo>
                    <a:pt x="147068" y="79518"/>
                  </a:lnTo>
                  <a:lnTo>
                    <a:pt x="153290" y="78600"/>
                  </a:lnTo>
                  <a:lnTo>
                    <a:pt x="159344" y="77988"/>
                  </a:lnTo>
                  <a:lnTo>
                    <a:pt x="165284" y="77581"/>
                  </a:lnTo>
                  <a:lnTo>
                    <a:pt x="171150" y="77309"/>
                  </a:lnTo>
                  <a:lnTo>
                    <a:pt x="182746" y="77007"/>
                  </a:lnTo>
                  <a:lnTo>
                    <a:pt x="211438" y="76797"/>
                  </a:lnTo>
                  <a:lnTo>
                    <a:pt x="217159" y="77739"/>
                  </a:lnTo>
                  <a:lnTo>
                    <a:pt x="222878" y="79319"/>
                  </a:lnTo>
                  <a:lnTo>
                    <a:pt x="228595" y="81325"/>
                  </a:lnTo>
                  <a:lnTo>
                    <a:pt x="234312" y="83615"/>
                  </a:lnTo>
                  <a:lnTo>
                    <a:pt x="240028" y="86094"/>
                  </a:lnTo>
                  <a:lnTo>
                    <a:pt x="245744" y="88700"/>
                  </a:lnTo>
                  <a:lnTo>
                    <a:pt x="250507" y="91389"/>
                  </a:lnTo>
                  <a:lnTo>
                    <a:pt x="258338" y="96917"/>
                  </a:lnTo>
                  <a:lnTo>
                    <a:pt x="260808" y="99725"/>
                  </a:lnTo>
                  <a:lnTo>
                    <a:pt x="262455" y="102549"/>
                  </a:lnTo>
                  <a:lnTo>
                    <a:pt x="264284" y="108227"/>
                  </a:lnTo>
                  <a:lnTo>
                    <a:pt x="265097" y="113926"/>
                  </a:lnTo>
                  <a:lnTo>
                    <a:pt x="265459" y="119634"/>
                  </a:lnTo>
                  <a:lnTo>
                    <a:pt x="265619" y="125345"/>
                  </a:lnTo>
                  <a:lnTo>
                    <a:pt x="265691" y="131059"/>
                  </a:lnTo>
                  <a:lnTo>
                    <a:pt x="264757" y="133916"/>
                  </a:lnTo>
                  <a:lnTo>
                    <a:pt x="261180" y="139630"/>
                  </a:lnTo>
                  <a:lnTo>
                    <a:pt x="258893" y="143440"/>
                  </a:lnTo>
                  <a:lnTo>
                    <a:pt x="256415" y="147885"/>
                  </a:lnTo>
                  <a:lnTo>
                    <a:pt x="253811" y="152753"/>
                  </a:lnTo>
                  <a:lnTo>
                    <a:pt x="251123" y="156952"/>
                  </a:lnTo>
                  <a:lnTo>
                    <a:pt x="248378" y="160703"/>
                  </a:lnTo>
                  <a:lnTo>
                    <a:pt x="245595" y="164156"/>
                  </a:lnTo>
                  <a:lnTo>
                    <a:pt x="241835" y="167411"/>
                  </a:lnTo>
                  <a:lnTo>
                    <a:pt x="237423" y="170533"/>
                  </a:lnTo>
                  <a:lnTo>
                    <a:pt x="232577" y="173567"/>
                  </a:lnTo>
                  <a:lnTo>
                    <a:pt x="227441" y="176542"/>
                  </a:lnTo>
                  <a:lnTo>
                    <a:pt x="216656" y="182388"/>
                  </a:lnTo>
                  <a:lnTo>
                    <a:pt x="212064" y="184328"/>
                  </a:lnTo>
                  <a:lnTo>
                    <a:pt x="204424" y="186483"/>
                  </a:lnTo>
                  <a:lnTo>
                    <a:pt x="200100" y="187058"/>
                  </a:lnTo>
                  <a:lnTo>
                    <a:pt x="195312" y="187441"/>
                  </a:lnTo>
                  <a:lnTo>
                    <a:pt x="190216" y="187697"/>
                  </a:lnTo>
                  <a:lnTo>
                    <a:pt x="179473" y="187980"/>
                  </a:lnTo>
                  <a:lnTo>
                    <a:pt x="117656" y="188207"/>
                  </a:lnTo>
                  <a:lnTo>
                    <a:pt x="113681" y="187254"/>
                  </a:lnTo>
                  <a:lnTo>
                    <a:pt x="109125" y="185667"/>
                  </a:lnTo>
                  <a:lnTo>
                    <a:pt x="97226" y="180827"/>
                  </a:lnTo>
                  <a:lnTo>
                    <a:pt x="90614" y="179988"/>
                  </a:lnTo>
                  <a:lnTo>
                    <a:pt x="88032" y="178918"/>
                  </a:lnTo>
                  <a:lnTo>
                    <a:pt x="80800" y="173813"/>
                  </a:lnTo>
                  <a:lnTo>
                    <a:pt x="75333" y="169066"/>
                  </a:lnTo>
                  <a:lnTo>
                    <a:pt x="68975" y="162875"/>
                  </a:lnTo>
                  <a:lnTo>
                    <a:pt x="61847" y="162541"/>
                  </a:lnTo>
                  <a:lnTo>
                    <a:pt x="60008" y="1624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48"/>
            <p:cNvSpPr/>
            <p:nvPr/>
          </p:nvSpPr>
          <p:spPr>
            <a:xfrm>
              <a:off x="7092315" y="3514725"/>
              <a:ext cx="248603" cy="17146"/>
            </a:xfrm>
            <a:custGeom>
              <a:avLst/>
              <a:gdLst/>
              <a:ahLst/>
              <a:cxnLst/>
              <a:rect l="0" t="0" r="0" b="0"/>
              <a:pathLst>
                <a:path w="248603" h="17146">
                  <a:moveTo>
                    <a:pt x="0" y="17145"/>
                  </a:moveTo>
                  <a:lnTo>
                    <a:pt x="28619" y="17145"/>
                  </a:lnTo>
                  <a:lnTo>
                    <a:pt x="32414" y="16192"/>
                  </a:lnTo>
                  <a:lnTo>
                    <a:pt x="36849" y="14604"/>
                  </a:lnTo>
                  <a:lnTo>
                    <a:pt x="41711" y="12594"/>
                  </a:lnTo>
                  <a:lnTo>
                    <a:pt x="47810" y="11253"/>
                  </a:lnTo>
                  <a:lnTo>
                    <a:pt x="54733" y="10359"/>
                  </a:lnTo>
                  <a:lnTo>
                    <a:pt x="62206" y="9764"/>
                  </a:lnTo>
                  <a:lnTo>
                    <a:pt x="69093" y="9367"/>
                  </a:lnTo>
                  <a:lnTo>
                    <a:pt x="81826" y="8925"/>
                  </a:lnTo>
                  <a:lnTo>
                    <a:pt x="118090" y="8619"/>
                  </a:lnTo>
                  <a:lnTo>
                    <a:pt x="124447" y="8603"/>
                  </a:lnTo>
                  <a:lnTo>
                    <a:pt x="131542" y="7640"/>
                  </a:lnTo>
                  <a:lnTo>
                    <a:pt x="139129" y="6046"/>
                  </a:lnTo>
                  <a:lnTo>
                    <a:pt x="147045" y="4031"/>
                  </a:lnTo>
                  <a:lnTo>
                    <a:pt x="154227" y="2687"/>
                  </a:lnTo>
                  <a:lnTo>
                    <a:pt x="160921" y="1791"/>
                  </a:lnTo>
                  <a:lnTo>
                    <a:pt x="167288" y="1194"/>
                  </a:lnTo>
                  <a:lnTo>
                    <a:pt x="173438" y="796"/>
                  </a:lnTo>
                  <a:lnTo>
                    <a:pt x="179442" y="530"/>
                  </a:lnTo>
                  <a:lnTo>
                    <a:pt x="192147" y="236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49"/>
            <p:cNvSpPr/>
            <p:nvPr/>
          </p:nvSpPr>
          <p:spPr>
            <a:xfrm>
              <a:off x="7066597" y="3634740"/>
              <a:ext cx="300038" cy="25718"/>
            </a:xfrm>
            <a:custGeom>
              <a:avLst/>
              <a:gdLst/>
              <a:ahLst/>
              <a:cxnLst/>
              <a:rect l="0" t="0" r="0" b="0"/>
              <a:pathLst>
                <a:path w="300038" h="25718">
                  <a:moveTo>
                    <a:pt x="0" y="25717"/>
                  </a:moveTo>
                  <a:lnTo>
                    <a:pt x="11932" y="25717"/>
                  </a:lnTo>
                  <a:lnTo>
                    <a:pt x="13670" y="24764"/>
                  </a:lnTo>
                  <a:lnTo>
                    <a:pt x="14828" y="23177"/>
                  </a:lnTo>
                  <a:lnTo>
                    <a:pt x="15600" y="21166"/>
                  </a:lnTo>
                  <a:lnTo>
                    <a:pt x="17068" y="19826"/>
                  </a:lnTo>
                  <a:lnTo>
                    <a:pt x="18999" y="18932"/>
                  </a:lnTo>
                  <a:lnTo>
                    <a:pt x="21239" y="18336"/>
                  </a:lnTo>
                  <a:lnTo>
                    <a:pt x="28807" y="17674"/>
                  </a:lnTo>
                  <a:lnTo>
                    <a:pt x="33492" y="17497"/>
                  </a:lnTo>
                  <a:lnTo>
                    <a:pt x="49188" y="17249"/>
                  </a:lnTo>
                  <a:lnTo>
                    <a:pt x="65904" y="17176"/>
                  </a:lnTo>
                  <a:lnTo>
                    <a:pt x="71558" y="16213"/>
                  </a:lnTo>
                  <a:lnTo>
                    <a:pt x="77233" y="14619"/>
                  </a:lnTo>
                  <a:lnTo>
                    <a:pt x="82922" y="12603"/>
                  </a:lnTo>
                  <a:lnTo>
                    <a:pt x="88618" y="11259"/>
                  </a:lnTo>
                  <a:lnTo>
                    <a:pt x="94321" y="10364"/>
                  </a:lnTo>
                  <a:lnTo>
                    <a:pt x="100029" y="9767"/>
                  </a:lnTo>
                  <a:lnTo>
                    <a:pt x="106690" y="9368"/>
                  </a:lnTo>
                  <a:lnTo>
                    <a:pt x="121713" y="8926"/>
                  </a:lnTo>
                  <a:lnTo>
                    <a:pt x="159667" y="8603"/>
                  </a:lnTo>
                  <a:lnTo>
                    <a:pt x="181611" y="8581"/>
                  </a:lnTo>
                  <a:lnTo>
                    <a:pt x="188702" y="7626"/>
                  </a:lnTo>
                  <a:lnTo>
                    <a:pt x="195334" y="6036"/>
                  </a:lnTo>
                  <a:lnTo>
                    <a:pt x="201660" y="4024"/>
                  </a:lnTo>
                  <a:lnTo>
                    <a:pt x="208735" y="2683"/>
                  </a:lnTo>
                  <a:lnTo>
                    <a:pt x="216310" y="1788"/>
                  </a:lnTo>
                  <a:lnTo>
                    <a:pt x="224216" y="1192"/>
                  </a:lnTo>
                  <a:lnTo>
                    <a:pt x="231393" y="795"/>
                  </a:lnTo>
                  <a:lnTo>
                    <a:pt x="244447" y="353"/>
                  </a:lnTo>
                  <a:lnTo>
                    <a:pt x="280934" y="46"/>
                  </a:lnTo>
                  <a:lnTo>
                    <a:pt x="3000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50"/>
            <p:cNvSpPr/>
            <p:nvPr/>
          </p:nvSpPr>
          <p:spPr>
            <a:xfrm>
              <a:off x="7598201" y="3677602"/>
              <a:ext cx="58590" cy="59892"/>
            </a:xfrm>
            <a:custGeom>
              <a:avLst/>
              <a:gdLst/>
              <a:ahLst/>
              <a:cxnLst/>
              <a:rect l="0" t="0" r="0" b="0"/>
              <a:pathLst>
                <a:path w="58590" h="59892">
                  <a:moveTo>
                    <a:pt x="34181" y="25718"/>
                  </a:moveTo>
                  <a:lnTo>
                    <a:pt x="34181" y="38488"/>
                  </a:lnTo>
                  <a:lnTo>
                    <a:pt x="33229" y="40899"/>
                  </a:lnTo>
                  <a:lnTo>
                    <a:pt x="31641" y="43458"/>
                  </a:lnTo>
                  <a:lnTo>
                    <a:pt x="26801" y="49860"/>
                  </a:lnTo>
                  <a:lnTo>
                    <a:pt x="25450" y="51337"/>
                  </a:lnTo>
                  <a:lnTo>
                    <a:pt x="21411" y="55519"/>
                  </a:lnTo>
                  <a:lnTo>
                    <a:pt x="19000" y="57015"/>
                  </a:lnTo>
                  <a:lnTo>
                    <a:pt x="16441" y="58013"/>
                  </a:lnTo>
                  <a:lnTo>
                    <a:pt x="8931" y="59891"/>
                  </a:lnTo>
                  <a:lnTo>
                    <a:pt x="7823" y="58977"/>
                  </a:lnTo>
                  <a:lnTo>
                    <a:pt x="6131" y="57416"/>
                  </a:lnTo>
                  <a:lnTo>
                    <a:pt x="1124" y="52616"/>
                  </a:lnTo>
                  <a:lnTo>
                    <a:pt x="713" y="51270"/>
                  </a:lnTo>
                  <a:lnTo>
                    <a:pt x="439" y="49420"/>
                  </a:lnTo>
                  <a:lnTo>
                    <a:pt x="256" y="47234"/>
                  </a:lnTo>
                  <a:lnTo>
                    <a:pt x="135" y="44825"/>
                  </a:lnTo>
                  <a:lnTo>
                    <a:pt x="0" y="39607"/>
                  </a:lnTo>
                  <a:lnTo>
                    <a:pt x="916" y="36882"/>
                  </a:lnTo>
                  <a:lnTo>
                    <a:pt x="2480" y="34113"/>
                  </a:lnTo>
                  <a:lnTo>
                    <a:pt x="7282" y="27376"/>
                  </a:lnTo>
                  <a:lnTo>
                    <a:pt x="8628" y="25871"/>
                  </a:lnTo>
                  <a:lnTo>
                    <a:pt x="15741" y="18482"/>
                  </a:lnTo>
                  <a:lnTo>
                    <a:pt x="21203" y="12990"/>
                  </a:lnTo>
                  <a:lnTo>
                    <a:pt x="23625" y="11518"/>
                  </a:lnTo>
                  <a:lnTo>
                    <a:pt x="26191" y="10536"/>
                  </a:lnTo>
                  <a:lnTo>
                    <a:pt x="28854" y="9882"/>
                  </a:lnTo>
                  <a:lnTo>
                    <a:pt x="31582" y="10398"/>
                  </a:lnTo>
                  <a:lnTo>
                    <a:pt x="34354" y="11694"/>
                  </a:lnTo>
                  <a:lnTo>
                    <a:pt x="41095" y="16069"/>
                  </a:lnTo>
                  <a:lnTo>
                    <a:pt x="42600" y="16427"/>
                  </a:lnTo>
                  <a:lnTo>
                    <a:pt x="44557" y="16667"/>
                  </a:lnTo>
                  <a:lnTo>
                    <a:pt x="46812" y="16826"/>
                  </a:lnTo>
                  <a:lnTo>
                    <a:pt x="48318" y="17885"/>
                  </a:lnTo>
                  <a:lnTo>
                    <a:pt x="49321" y="19543"/>
                  </a:lnTo>
                  <a:lnTo>
                    <a:pt x="49989" y="21602"/>
                  </a:lnTo>
                  <a:lnTo>
                    <a:pt x="51387" y="22974"/>
                  </a:lnTo>
                  <a:lnTo>
                    <a:pt x="53272" y="23888"/>
                  </a:lnTo>
                  <a:lnTo>
                    <a:pt x="55481" y="24498"/>
                  </a:lnTo>
                  <a:lnTo>
                    <a:pt x="56953" y="25857"/>
                  </a:lnTo>
                  <a:lnTo>
                    <a:pt x="57935" y="27716"/>
                  </a:lnTo>
                  <a:lnTo>
                    <a:pt x="58589" y="29907"/>
                  </a:lnTo>
                  <a:lnTo>
                    <a:pt x="58074" y="31368"/>
                  </a:lnTo>
                  <a:lnTo>
                    <a:pt x="56777" y="32342"/>
                  </a:lnTo>
                  <a:lnTo>
                    <a:pt x="54960" y="32992"/>
                  </a:lnTo>
                  <a:lnTo>
                    <a:pt x="53748" y="34377"/>
                  </a:lnTo>
                  <a:lnTo>
                    <a:pt x="52942" y="36253"/>
                  </a:lnTo>
                  <a:lnTo>
                    <a:pt x="52403" y="38456"/>
                  </a:lnTo>
                  <a:lnTo>
                    <a:pt x="51091" y="40878"/>
                  </a:lnTo>
                  <a:lnTo>
                    <a:pt x="49264" y="43444"/>
                  </a:lnTo>
                  <a:lnTo>
                    <a:pt x="44040" y="49856"/>
                  </a:lnTo>
                  <a:lnTo>
                    <a:pt x="42658" y="50383"/>
                  </a:lnTo>
                  <a:lnTo>
                    <a:pt x="40785" y="50733"/>
                  </a:lnTo>
                  <a:lnTo>
                    <a:pt x="35486" y="51296"/>
                  </a:lnTo>
                  <a:lnTo>
                    <a:pt x="34099" y="51343"/>
                  </a:lnTo>
                  <a:lnTo>
                    <a:pt x="26914" y="51423"/>
                  </a:lnTo>
                  <a:lnTo>
                    <a:pt x="25527" y="50475"/>
                  </a:lnTo>
                  <a:lnTo>
                    <a:pt x="23649" y="48890"/>
                  </a:lnTo>
                  <a:lnTo>
                    <a:pt x="18342" y="44053"/>
                  </a:lnTo>
                  <a:lnTo>
                    <a:pt x="17906" y="42704"/>
                  </a:lnTo>
                  <a:lnTo>
                    <a:pt x="17617" y="40852"/>
                  </a:lnTo>
                  <a:lnTo>
                    <a:pt x="17424" y="38664"/>
                  </a:lnTo>
                  <a:lnTo>
                    <a:pt x="17294" y="36254"/>
                  </a:lnTo>
                  <a:lnTo>
                    <a:pt x="17151" y="31035"/>
                  </a:lnTo>
                  <a:lnTo>
                    <a:pt x="17037" y="1588"/>
                  </a:lnTo>
                  <a:lnTo>
                    <a:pt x="17989" y="1059"/>
                  </a:lnTo>
                  <a:lnTo>
                    <a:pt x="19576" y="706"/>
                  </a:lnTo>
                  <a:lnTo>
                    <a:pt x="24417" y="140"/>
                  </a:lnTo>
                  <a:lnTo>
                    <a:pt x="25767" y="93"/>
                  </a:lnTo>
                  <a:lnTo>
                    <a:pt x="341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51"/>
            <p:cNvSpPr/>
            <p:nvPr/>
          </p:nvSpPr>
          <p:spPr>
            <a:xfrm>
              <a:off x="7812405" y="3438902"/>
              <a:ext cx="212606" cy="271641"/>
            </a:xfrm>
            <a:custGeom>
              <a:avLst/>
              <a:gdLst/>
              <a:ahLst/>
              <a:cxnLst/>
              <a:rect l="0" t="0" r="0" b="0"/>
              <a:pathLst>
                <a:path w="212606" h="271641">
                  <a:moveTo>
                    <a:pt x="0" y="32960"/>
                  </a:moveTo>
                  <a:lnTo>
                    <a:pt x="4551" y="32960"/>
                  </a:lnTo>
                  <a:lnTo>
                    <a:pt x="6844" y="32007"/>
                  </a:lnTo>
                  <a:lnTo>
                    <a:pt x="11931" y="28410"/>
                  </a:lnTo>
                  <a:lnTo>
                    <a:pt x="17067" y="24230"/>
                  </a:lnTo>
                  <a:lnTo>
                    <a:pt x="21238" y="20190"/>
                  </a:lnTo>
                  <a:lnTo>
                    <a:pt x="25588" y="17779"/>
                  </a:lnTo>
                  <a:lnTo>
                    <a:pt x="31347" y="15219"/>
                  </a:lnTo>
                  <a:lnTo>
                    <a:pt x="38042" y="12560"/>
                  </a:lnTo>
                  <a:lnTo>
                    <a:pt x="44412" y="10788"/>
                  </a:lnTo>
                  <a:lnTo>
                    <a:pt x="50563" y="9606"/>
                  </a:lnTo>
                  <a:lnTo>
                    <a:pt x="56568" y="8818"/>
                  </a:lnTo>
                  <a:lnTo>
                    <a:pt x="62477" y="7341"/>
                  </a:lnTo>
                  <a:lnTo>
                    <a:pt x="68321" y="5403"/>
                  </a:lnTo>
                  <a:lnTo>
                    <a:pt x="74122" y="3159"/>
                  </a:lnTo>
                  <a:lnTo>
                    <a:pt x="79895" y="1662"/>
                  </a:lnTo>
                  <a:lnTo>
                    <a:pt x="85648" y="665"/>
                  </a:lnTo>
                  <a:lnTo>
                    <a:pt x="91389" y="0"/>
                  </a:lnTo>
                  <a:lnTo>
                    <a:pt x="97120" y="509"/>
                  </a:lnTo>
                  <a:lnTo>
                    <a:pt x="102848" y="1801"/>
                  </a:lnTo>
                  <a:lnTo>
                    <a:pt x="108569" y="3615"/>
                  </a:lnTo>
                  <a:lnTo>
                    <a:pt x="114290" y="4824"/>
                  </a:lnTo>
                  <a:lnTo>
                    <a:pt x="120008" y="5630"/>
                  </a:lnTo>
                  <a:lnTo>
                    <a:pt x="125725" y="6168"/>
                  </a:lnTo>
                  <a:lnTo>
                    <a:pt x="130490" y="7479"/>
                  </a:lnTo>
                  <a:lnTo>
                    <a:pt x="134618" y="9305"/>
                  </a:lnTo>
                  <a:lnTo>
                    <a:pt x="138322" y="11475"/>
                  </a:lnTo>
                  <a:lnTo>
                    <a:pt x="140792" y="13874"/>
                  </a:lnTo>
                  <a:lnTo>
                    <a:pt x="142439" y="16426"/>
                  </a:lnTo>
                  <a:lnTo>
                    <a:pt x="143537" y="19080"/>
                  </a:lnTo>
                  <a:lnTo>
                    <a:pt x="144757" y="27108"/>
                  </a:lnTo>
                  <a:lnTo>
                    <a:pt x="145081" y="31917"/>
                  </a:lnTo>
                  <a:lnTo>
                    <a:pt x="145443" y="39799"/>
                  </a:lnTo>
                  <a:lnTo>
                    <a:pt x="145540" y="43234"/>
                  </a:lnTo>
                  <a:lnTo>
                    <a:pt x="144651" y="47430"/>
                  </a:lnTo>
                  <a:lnTo>
                    <a:pt x="143107" y="52132"/>
                  </a:lnTo>
                  <a:lnTo>
                    <a:pt x="141125" y="57171"/>
                  </a:lnTo>
                  <a:lnTo>
                    <a:pt x="137898" y="62436"/>
                  </a:lnTo>
                  <a:lnTo>
                    <a:pt x="133841" y="67851"/>
                  </a:lnTo>
                  <a:lnTo>
                    <a:pt x="129233" y="73366"/>
                  </a:lnTo>
                  <a:lnTo>
                    <a:pt x="124255" y="78947"/>
                  </a:lnTo>
                  <a:lnTo>
                    <a:pt x="113644" y="90229"/>
                  </a:lnTo>
                  <a:lnTo>
                    <a:pt x="101511" y="102739"/>
                  </a:lnTo>
                  <a:lnTo>
                    <a:pt x="97202" y="106150"/>
                  </a:lnTo>
                  <a:lnTo>
                    <a:pt x="92424" y="109375"/>
                  </a:lnTo>
                  <a:lnTo>
                    <a:pt x="87333" y="112479"/>
                  </a:lnTo>
                  <a:lnTo>
                    <a:pt x="82987" y="114548"/>
                  </a:lnTo>
                  <a:lnTo>
                    <a:pt x="79137" y="115927"/>
                  </a:lnTo>
                  <a:lnTo>
                    <a:pt x="75618" y="116846"/>
                  </a:lnTo>
                  <a:lnTo>
                    <a:pt x="69168" y="120408"/>
                  </a:lnTo>
                  <a:lnTo>
                    <a:pt x="60028" y="127242"/>
                  </a:lnTo>
                  <a:lnTo>
                    <a:pt x="60022" y="127247"/>
                  </a:lnTo>
                  <a:lnTo>
                    <a:pt x="64563" y="122704"/>
                  </a:lnTo>
                  <a:lnTo>
                    <a:pt x="66854" y="121364"/>
                  </a:lnTo>
                  <a:lnTo>
                    <a:pt x="71940" y="119876"/>
                  </a:lnTo>
                  <a:lnTo>
                    <a:pt x="75582" y="119479"/>
                  </a:lnTo>
                  <a:lnTo>
                    <a:pt x="79916" y="119214"/>
                  </a:lnTo>
                  <a:lnTo>
                    <a:pt x="89810" y="118920"/>
                  </a:lnTo>
                  <a:lnTo>
                    <a:pt x="134350" y="118694"/>
                  </a:lnTo>
                  <a:lnTo>
                    <a:pt x="151461" y="118688"/>
                  </a:lnTo>
                  <a:lnTo>
                    <a:pt x="157172" y="119640"/>
                  </a:lnTo>
                  <a:lnTo>
                    <a:pt x="162884" y="121226"/>
                  </a:lnTo>
                  <a:lnTo>
                    <a:pt x="168597" y="123237"/>
                  </a:lnTo>
                  <a:lnTo>
                    <a:pt x="173357" y="125530"/>
                  </a:lnTo>
                  <a:lnTo>
                    <a:pt x="177484" y="128010"/>
                  </a:lnTo>
                  <a:lnTo>
                    <a:pt x="181188" y="130617"/>
                  </a:lnTo>
                  <a:lnTo>
                    <a:pt x="184609" y="133307"/>
                  </a:lnTo>
                  <a:lnTo>
                    <a:pt x="190950" y="138836"/>
                  </a:lnTo>
                  <a:lnTo>
                    <a:pt x="196944" y="144469"/>
                  </a:lnTo>
                  <a:lnTo>
                    <a:pt x="199876" y="147304"/>
                  </a:lnTo>
                  <a:lnTo>
                    <a:pt x="205673" y="155535"/>
                  </a:lnTo>
                  <a:lnTo>
                    <a:pt x="208554" y="160396"/>
                  </a:lnTo>
                  <a:lnTo>
                    <a:pt x="211753" y="168339"/>
                  </a:lnTo>
                  <a:lnTo>
                    <a:pt x="212605" y="171790"/>
                  </a:lnTo>
                  <a:lnTo>
                    <a:pt x="212223" y="175996"/>
                  </a:lnTo>
                  <a:lnTo>
                    <a:pt x="211013" y="180705"/>
                  </a:lnTo>
                  <a:lnTo>
                    <a:pt x="209255" y="185749"/>
                  </a:lnTo>
                  <a:lnTo>
                    <a:pt x="204763" y="193894"/>
                  </a:lnTo>
                  <a:lnTo>
                    <a:pt x="199591" y="201641"/>
                  </a:lnTo>
                  <a:lnTo>
                    <a:pt x="196877" y="206374"/>
                  </a:lnTo>
                  <a:lnTo>
                    <a:pt x="194117" y="211434"/>
                  </a:lnTo>
                  <a:lnTo>
                    <a:pt x="190371" y="215760"/>
                  </a:lnTo>
                  <a:lnTo>
                    <a:pt x="185969" y="219597"/>
                  </a:lnTo>
                  <a:lnTo>
                    <a:pt x="181129" y="223107"/>
                  </a:lnTo>
                  <a:lnTo>
                    <a:pt x="175998" y="227352"/>
                  </a:lnTo>
                  <a:lnTo>
                    <a:pt x="170672" y="232087"/>
                  </a:lnTo>
                  <a:lnTo>
                    <a:pt x="165216" y="237149"/>
                  </a:lnTo>
                  <a:lnTo>
                    <a:pt x="159674" y="241476"/>
                  </a:lnTo>
                  <a:lnTo>
                    <a:pt x="154074" y="245313"/>
                  </a:lnTo>
                  <a:lnTo>
                    <a:pt x="148436" y="248824"/>
                  </a:lnTo>
                  <a:lnTo>
                    <a:pt x="142772" y="252117"/>
                  </a:lnTo>
                  <a:lnTo>
                    <a:pt x="131399" y="258316"/>
                  </a:lnTo>
                  <a:lnTo>
                    <a:pt x="125700" y="260350"/>
                  </a:lnTo>
                  <a:lnTo>
                    <a:pt x="119995" y="261706"/>
                  </a:lnTo>
                  <a:lnTo>
                    <a:pt x="114287" y="262610"/>
                  </a:lnTo>
                  <a:lnTo>
                    <a:pt x="108576" y="264165"/>
                  </a:lnTo>
                  <a:lnTo>
                    <a:pt x="102863" y="266154"/>
                  </a:lnTo>
                  <a:lnTo>
                    <a:pt x="97150" y="268433"/>
                  </a:lnTo>
                  <a:lnTo>
                    <a:pt x="92390" y="269952"/>
                  </a:lnTo>
                  <a:lnTo>
                    <a:pt x="88263" y="270965"/>
                  </a:lnTo>
                  <a:lnTo>
                    <a:pt x="84560" y="271640"/>
                  </a:lnTo>
                  <a:lnTo>
                    <a:pt x="80186" y="271137"/>
                  </a:lnTo>
                  <a:lnTo>
                    <a:pt x="75365" y="269850"/>
                  </a:lnTo>
                  <a:lnTo>
                    <a:pt x="70245" y="268039"/>
                  </a:lnTo>
                  <a:lnTo>
                    <a:pt x="65880" y="266832"/>
                  </a:lnTo>
                  <a:lnTo>
                    <a:pt x="62017" y="266027"/>
                  </a:lnTo>
                  <a:lnTo>
                    <a:pt x="58490" y="265491"/>
                  </a:lnTo>
                  <a:lnTo>
                    <a:pt x="52030" y="262355"/>
                  </a:lnTo>
                  <a:lnTo>
                    <a:pt x="48974" y="260185"/>
                  </a:lnTo>
                  <a:lnTo>
                    <a:pt x="43038" y="257774"/>
                  </a:lnTo>
                  <a:lnTo>
                    <a:pt x="37226" y="256703"/>
                  </a:lnTo>
                  <a:lnTo>
                    <a:pt x="31467" y="256226"/>
                  </a:lnTo>
                  <a:lnTo>
                    <a:pt x="28598" y="255146"/>
                  </a:lnTo>
                  <a:lnTo>
                    <a:pt x="22871" y="251408"/>
                  </a:lnTo>
                  <a:lnTo>
                    <a:pt x="18841" y="248498"/>
                  </a:lnTo>
                  <a:lnTo>
                    <a:pt x="18275" y="247137"/>
                  </a:lnTo>
                  <a:lnTo>
                    <a:pt x="17145" y="2387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52"/>
            <p:cNvSpPr/>
            <p:nvPr/>
          </p:nvSpPr>
          <p:spPr>
            <a:xfrm>
              <a:off x="8095341" y="3454717"/>
              <a:ext cx="239483" cy="231414"/>
            </a:xfrm>
            <a:custGeom>
              <a:avLst/>
              <a:gdLst/>
              <a:ahLst/>
              <a:cxnLst/>
              <a:rect l="0" t="0" r="0" b="0"/>
              <a:pathLst>
                <a:path w="239483" h="231414">
                  <a:moveTo>
                    <a:pt x="94253" y="0"/>
                  </a:moveTo>
                  <a:lnTo>
                    <a:pt x="78332" y="0"/>
                  </a:lnTo>
                  <a:lnTo>
                    <a:pt x="77924" y="953"/>
                  </a:lnTo>
                  <a:lnTo>
                    <a:pt x="77470" y="4551"/>
                  </a:lnTo>
                  <a:lnTo>
                    <a:pt x="76398" y="5891"/>
                  </a:lnTo>
                  <a:lnTo>
                    <a:pt x="74730" y="6785"/>
                  </a:lnTo>
                  <a:lnTo>
                    <a:pt x="72665" y="7381"/>
                  </a:lnTo>
                  <a:lnTo>
                    <a:pt x="67831" y="10583"/>
                  </a:lnTo>
                  <a:lnTo>
                    <a:pt x="62507" y="15181"/>
                  </a:lnTo>
                  <a:lnTo>
                    <a:pt x="56966" y="20400"/>
                  </a:lnTo>
                  <a:lnTo>
                    <a:pt x="37095" y="40028"/>
                  </a:lnTo>
                  <a:lnTo>
                    <a:pt x="22815" y="54296"/>
                  </a:lnTo>
                  <a:lnTo>
                    <a:pt x="19958" y="58105"/>
                  </a:lnTo>
                  <a:lnTo>
                    <a:pt x="17101" y="62549"/>
                  </a:lnTo>
                  <a:lnTo>
                    <a:pt x="14243" y="67417"/>
                  </a:lnTo>
                  <a:lnTo>
                    <a:pt x="11385" y="71615"/>
                  </a:lnTo>
                  <a:lnTo>
                    <a:pt x="5671" y="78819"/>
                  </a:lnTo>
                  <a:lnTo>
                    <a:pt x="2496" y="85195"/>
                  </a:lnTo>
                  <a:lnTo>
                    <a:pt x="1085" y="92157"/>
                  </a:lnTo>
                  <a:lnTo>
                    <a:pt x="709" y="96681"/>
                  </a:lnTo>
                  <a:lnTo>
                    <a:pt x="291" y="105834"/>
                  </a:lnTo>
                  <a:lnTo>
                    <a:pt x="105" y="113078"/>
                  </a:lnTo>
                  <a:lnTo>
                    <a:pt x="0" y="122510"/>
                  </a:lnTo>
                  <a:lnTo>
                    <a:pt x="938" y="126441"/>
                  </a:lnTo>
                  <a:lnTo>
                    <a:pt x="2515" y="130967"/>
                  </a:lnTo>
                  <a:lnTo>
                    <a:pt x="4521" y="135889"/>
                  </a:lnTo>
                  <a:lnTo>
                    <a:pt x="5856" y="140122"/>
                  </a:lnTo>
                  <a:lnTo>
                    <a:pt x="6748" y="143898"/>
                  </a:lnTo>
                  <a:lnTo>
                    <a:pt x="7341" y="147367"/>
                  </a:lnTo>
                  <a:lnTo>
                    <a:pt x="8689" y="151584"/>
                  </a:lnTo>
                  <a:lnTo>
                    <a:pt x="10540" y="156301"/>
                  </a:lnTo>
                  <a:lnTo>
                    <a:pt x="12728" y="161351"/>
                  </a:lnTo>
                  <a:lnTo>
                    <a:pt x="17697" y="172042"/>
                  </a:lnTo>
                  <a:lnTo>
                    <a:pt x="20356" y="177560"/>
                  </a:lnTo>
                  <a:lnTo>
                    <a:pt x="22128" y="182190"/>
                  </a:lnTo>
                  <a:lnTo>
                    <a:pt x="23311" y="186230"/>
                  </a:lnTo>
                  <a:lnTo>
                    <a:pt x="24098" y="189876"/>
                  </a:lnTo>
                  <a:lnTo>
                    <a:pt x="27513" y="196467"/>
                  </a:lnTo>
                  <a:lnTo>
                    <a:pt x="32207" y="202571"/>
                  </a:lnTo>
                  <a:lnTo>
                    <a:pt x="37467" y="208459"/>
                  </a:lnTo>
                  <a:lnTo>
                    <a:pt x="42980" y="214251"/>
                  </a:lnTo>
                  <a:lnTo>
                    <a:pt x="45784" y="217129"/>
                  </a:lnTo>
                  <a:lnTo>
                    <a:pt x="49557" y="220000"/>
                  </a:lnTo>
                  <a:lnTo>
                    <a:pt x="53979" y="222867"/>
                  </a:lnTo>
                  <a:lnTo>
                    <a:pt x="58831" y="225731"/>
                  </a:lnTo>
                  <a:lnTo>
                    <a:pt x="63019" y="227640"/>
                  </a:lnTo>
                  <a:lnTo>
                    <a:pt x="70211" y="229761"/>
                  </a:lnTo>
                  <a:lnTo>
                    <a:pt x="76583" y="230703"/>
                  </a:lnTo>
                  <a:lnTo>
                    <a:pt x="83542" y="231122"/>
                  </a:lnTo>
                  <a:lnTo>
                    <a:pt x="97218" y="231358"/>
                  </a:lnTo>
                  <a:lnTo>
                    <a:pt x="104462" y="231413"/>
                  </a:lnTo>
                  <a:lnTo>
                    <a:pt x="108679" y="230476"/>
                  </a:lnTo>
                  <a:lnTo>
                    <a:pt x="113395" y="228898"/>
                  </a:lnTo>
                  <a:lnTo>
                    <a:pt x="118446" y="226894"/>
                  </a:lnTo>
                  <a:lnTo>
                    <a:pt x="122764" y="225557"/>
                  </a:lnTo>
                  <a:lnTo>
                    <a:pt x="130103" y="224073"/>
                  </a:lnTo>
                  <a:lnTo>
                    <a:pt x="134345" y="222724"/>
                  </a:lnTo>
                  <a:lnTo>
                    <a:pt x="139079" y="220873"/>
                  </a:lnTo>
                  <a:lnTo>
                    <a:pt x="144140" y="218686"/>
                  </a:lnTo>
                  <a:lnTo>
                    <a:pt x="148466" y="215323"/>
                  </a:lnTo>
                  <a:lnTo>
                    <a:pt x="152303" y="211176"/>
                  </a:lnTo>
                  <a:lnTo>
                    <a:pt x="155813" y="206507"/>
                  </a:lnTo>
                  <a:lnTo>
                    <a:pt x="160058" y="202441"/>
                  </a:lnTo>
                  <a:lnTo>
                    <a:pt x="164794" y="198778"/>
                  </a:lnTo>
                  <a:lnTo>
                    <a:pt x="169856" y="195384"/>
                  </a:lnTo>
                  <a:lnTo>
                    <a:pt x="175134" y="191216"/>
                  </a:lnTo>
                  <a:lnTo>
                    <a:pt x="180560" y="186532"/>
                  </a:lnTo>
                  <a:lnTo>
                    <a:pt x="190714" y="177201"/>
                  </a:lnTo>
                  <a:lnTo>
                    <a:pt x="198403" y="169879"/>
                  </a:lnTo>
                  <a:lnTo>
                    <a:pt x="201786" y="165640"/>
                  </a:lnTo>
                  <a:lnTo>
                    <a:pt x="204995" y="160909"/>
                  </a:lnTo>
                  <a:lnTo>
                    <a:pt x="208086" y="155850"/>
                  </a:lnTo>
                  <a:lnTo>
                    <a:pt x="211100" y="150573"/>
                  </a:lnTo>
                  <a:lnTo>
                    <a:pt x="216988" y="139629"/>
                  </a:lnTo>
                  <a:lnTo>
                    <a:pt x="219891" y="134996"/>
                  </a:lnTo>
                  <a:lnTo>
                    <a:pt x="222779" y="130955"/>
                  </a:lnTo>
                  <a:lnTo>
                    <a:pt x="225658" y="127308"/>
                  </a:lnTo>
                  <a:lnTo>
                    <a:pt x="228529" y="122972"/>
                  </a:lnTo>
                  <a:lnTo>
                    <a:pt x="231396" y="118176"/>
                  </a:lnTo>
                  <a:lnTo>
                    <a:pt x="234259" y="113074"/>
                  </a:lnTo>
                  <a:lnTo>
                    <a:pt x="236169" y="108720"/>
                  </a:lnTo>
                  <a:lnTo>
                    <a:pt x="237441" y="104865"/>
                  </a:lnTo>
                  <a:lnTo>
                    <a:pt x="238289" y="101343"/>
                  </a:lnTo>
                  <a:lnTo>
                    <a:pt x="238854" y="97089"/>
                  </a:lnTo>
                  <a:lnTo>
                    <a:pt x="239233" y="92349"/>
                  </a:lnTo>
                  <a:lnTo>
                    <a:pt x="239482" y="87283"/>
                  </a:lnTo>
                  <a:lnTo>
                    <a:pt x="238698" y="82954"/>
                  </a:lnTo>
                  <a:lnTo>
                    <a:pt x="237222" y="79115"/>
                  </a:lnTo>
                  <a:lnTo>
                    <a:pt x="233995" y="72310"/>
                  </a:lnTo>
                  <a:lnTo>
                    <a:pt x="232560" y="66111"/>
                  </a:lnTo>
                  <a:lnTo>
                    <a:pt x="229384" y="60180"/>
                  </a:lnTo>
                  <a:lnTo>
                    <a:pt x="224797" y="54369"/>
                  </a:lnTo>
                  <a:lnTo>
                    <a:pt x="219584" y="48612"/>
                  </a:lnTo>
                  <a:lnTo>
                    <a:pt x="215906" y="45743"/>
                  </a:lnTo>
                  <a:lnTo>
                    <a:pt x="211551" y="42878"/>
                  </a:lnTo>
                  <a:lnTo>
                    <a:pt x="206742" y="40015"/>
                  </a:lnTo>
                  <a:lnTo>
                    <a:pt x="202583" y="37154"/>
                  </a:lnTo>
                  <a:lnTo>
                    <a:pt x="195423" y="31436"/>
                  </a:lnTo>
                  <a:lnTo>
                    <a:pt x="190274" y="29530"/>
                  </a:lnTo>
                  <a:lnTo>
                    <a:pt x="183986" y="28259"/>
                  </a:lnTo>
                  <a:lnTo>
                    <a:pt x="176934" y="27412"/>
                  </a:lnTo>
                  <a:lnTo>
                    <a:pt x="171282" y="25894"/>
                  </a:lnTo>
                  <a:lnTo>
                    <a:pt x="166561" y="23931"/>
                  </a:lnTo>
                  <a:lnTo>
                    <a:pt x="162461" y="21669"/>
                  </a:lnTo>
                  <a:lnTo>
                    <a:pt x="157823" y="20161"/>
                  </a:lnTo>
                  <a:lnTo>
                    <a:pt x="152826" y="19156"/>
                  </a:lnTo>
                  <a:lnTo>
                    <a:pt x="147589" y="18486"/>
                  </a:lnTo>
                  <a:lnTo>
                    <a:pt x="142194" y="18039"/>
                  </a:lnTo>
                  <a:lnTo>
                    <a:pt x="136691" y="17741"/>
                  </a:lnTo>
                  <a:lnTo>
                    <a:pt x="131118" y="17542"/>
                  </a:lnTo>
                  <a:lnTo>
                    <a:pt x="126450" y="16457"/>
                  </a:lnTo>
                  <a:lnTo>
                    <a:pt x="122385" y="14782"/>
                  </a:lnTo>
                  <a:lnTo>
                    <a:pt x="118722" y="12712"/>
                  </a:lnTo>
                  <a:lnTo>
                    <a:pt x="114377" y="11332"/>
                  </a:lnTo>
                  <a:lnTo>
                    <a:pt x="109573" y="10412"/>
                  </a:lnTo>
                  <a:lnTo>
                    <a:pt x="104467" y="9799"/>
                  </a:lnTo>
                  <a:lnTo>
                    <a:pt x="100110" y="9390"/>
                  </a:lnTo>
                  <a:lnTo>
                    <a:pt x="92728" y="8936"/>
                  </a:lnTo>
                  <a:lnTo>
                    <a:pt x="86273" y="8734"/>
                  </a:lnTo>
                  <a:lnTo>
                    <a:pt x="77109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53"/>
            <p:cNvSpPr/>
            <p:nvPr/>
          </p:nvSpPr>
          <p:spPr>
            <a:xfrm>
              <a:off x="8416119" y="3403282"/>
              <a:ext cx="210277" cy="265738"/>
            </a:xfrm>
            <a:custGeom>
              <a:avLst/>
              <a:gdLst/>
              <a:ahLst/>
              <a:cxnLst/>
              <a:rect l="0" t="0" r="0" b="0"/>
              <a:pathLst>
                <a:path w="210277" h="265738">
                  <a:moveTo>
                    <a:pt x="22078" y="51435"/>
                  </a:moveTo>
                  <a:lnTo>
                    <a:pt x="13859" y="51435"/>
                  </a:lnTo>
                  <a:lnTo>
                    <a:pt x="13610" y="46884"/>
                  </a:lnTo>
                  <a:lnTo>
                    <a:pt x="12623" y="45543"/>
                  </a:lnTo>
                  <a:lnTo>
                    <a:pt x="11012" y="44650"/>
                  </a:lnTo>
                  <a:lnTo>
                    <a:pt x="6133" y="43216"/>
                  </a:lnTo>
                  <a:lnTo>
                    <a:pt x="5734" y="42146"/>
                  </a:lnTo>
                  <a:lnTo>
                    <a:pt x="4964" y="34652"/>
                  </a:lnTo>
                  <a:lnTo>
                    <a:pt x="392" y="34398"/>
                  </a:lnTo>
                  <a:lnTo>
                    <a:pt x="0" y="33409"/>
                  </a:lnTo>
                  <a:lnTo>
                    <a:pt x="692" y="31798"/>
                  </a:lnTo>
                  <a:lnTo>
                    <a:pt x="4911" y="25749"/>
                  </a:lnTo>
                  <a:lnTo>
                    <a:pt x="4927" y="21176"/>
                  </a:lnTo>
                  <a:lnTo>
                    <a:pt x="5881" y="19832"/>
                  </a:lnTo>
                  <a:lnTo>
                    <a:pt x="7471" y="18937"/>
                  </a:lnTo>
                  <a:lnTo>
                    <a:pt x="9482" y="18339"/>
                  </a:lnTo>
                  <a:lnTo>
                    <a:pt x="12728" y="17941"/>
                  </a:lnTo>
                  <a:lnTo>
                    <a:pt x="16798" y="17676"/>
                  </a:lnTo>
                  <a:lnTo>
                    <a:pt x="25447" y="17381"/>
                  </a:lnTo>
                  <a:lnTo>
                    <a:pt x="32465" y="17250"/>
                  </a:lnTo>
                  <a:lnTo>
                    <a:pt x="36623" y="16263"/>
                  </a:lnTo>
                  <a:lnTo>
                    <a:pt x="41299" y="14652"/>
                  </a:lnTo>
                  <a:lnTo>
                    <a:pt x="46322" y="12625"/>
                  </a:lnTo>
                  <a:lnTo>
                    <a:pt x="50623" y="11275"/>
                  </a:lnTo>
                  <a:lnTo>
                    <a:pt x="54443" y="10374"/>
                  </a:lnTo>
                  <a:lnTo>
                    <a:pt x="57943" y="9774"/>
                  </a:lnTo>
                  <a:lnTo>
                    <a:pt x="62180" y="9373"/>
                  </a:lnTo>
                  <a:lnTo>
                    <a:pt x="66910" y="9106"/>
                  </a:lnTo>
                  <a:lnTo>
                    <a:pt x="77246" y="8810"/>
                  </a:lnTo>
                  <a:lnTo>
                    <a:pt x="88191" y="8678"/>
                  </a:lnTo>
                  <a:lnTo>
                    <a:pt x="93776" y="7690"/>
                  </a:lnTo>
                  <a:lnTo>
                    <a:pt x="99404" y="6080"/>
                  </a:lnTo>
                  <a:lnTo>
                    <a:pt x="105061" y="4053"/>
                  </a:lnTo>
                  <a:lnTo>
                    <a:pt x="110738" y="2702"/>
                  </a:lnTo>
                  <a:lnTo>
                    <a:pt x="116427" y="1802"/>
                  </a:lnTo>
                  <a:lnTo>
                    <a:pt x="122124" y="1201"/>
                  </a:lnTo>
                  <a:lnTo>
                    <a:pt x="126875" y="800"/>
                  </a:lnTo>
                  <a:lnTo>
                    <a:pt x="130995" y="534"/>
                  </a:lnTo>
                  <a:lnTo>
                    <a:pt x="134695" y="356"/>
                  </a:lnTo>
                  <a:lnTo>
                    <a:pt x="143886" y="158"/>
                  </a:lnTo>
                  <a:lnTo>
                    <a:pt x="209329" y="0"/>
                  </a:lnTo>
                  <a:lnTo>
                    <a:pt x="209777" y="953"/>
                  </a:lnTo>
                  <a:lnTo>
                    <a:pt x="210276" y="4551"/>
                  </a:lnTo>
                  <a:lnTo>
                    <a:pt x="209455" y="6844"/>
                  </a:lnTo>
                  <a:lnTo>
                    <a:pt x="203836" y="14828"/>
                  </a:lnTo>
                  <a:lnTo>
                    <a:pt x="203257" y="15601"/>
                  </a:lnTo>
                  <a:lnTo>
                    <a:pt x="202614" y="18999"/>
                  </a:lnTo>
                  <a:lnTo>
                    <a:pt x="202254" y="26267"/>
                  </a:lnTo>
                  <a:lnTo>
                    <a:pt x="202146" y="36993"/>
                  </a:lnTo>
                  <a:lnTo>
                    <a:pt x="202131" y="41807"/>
                  </a:lnTo>
                  <a:lnTo>
                    <a:pt x="201168" y="45969"/>
                  </a:lnTo>
                  <a:lnTo>
                    <a:pt x="197559" y="53133"/>
                  </a:lnTo>
                  <a:lnTo>
                    <a:pt x="196215" y="57330"/>
                  </a:lnTo>
                  <a:lnTo>
                    <a:pt x="195319" y="62032"/>
                  </a:lnTo>
                  <a:lnTo>
                    <a:pt x="194722" y="67072"/>
                  </a:lnTo>
                  <a:lnTo>
                    <a:pt x="193372" y="72338"/>
                  </a:lnTo>
                  <a:lnTo>
                    <a:pt x="191519" y="77752"/>
                  </a:lnTo>
                  <a:lnTo>
                    <a:pt x="189330" y="83267"/>
                  </a:lnTo>
                  <a:lnTo>
                    <a:pt x="187873" y="88849"/>
                  </a:lnTo>
                  <a:lnTo>
                    <a:pt x="186901" y="94475"/>
                  </a:lnTo>
                  <a:lnTo>
                    <a:pt x="186252" y="100131"/>
                  </a:lnTo>
                  <a:lnTo>
                    <a:pt x="184868" y="105807"/>
                  </a:lnTo>
                  <a:lnTo>
                    <a:pt x="182992" y="111496"/>
                  </a:lnTo>
                  <a:lnTo>
                    <a:pt x="180788" y="117193"/>
                  </a:lnTo>
                  <a:lnTo>
                    <a:pt x="178368" y="122896"/>
                  </a:lnTo>
                  <a:lnTo>
                    <a:pt x="173138" y="134313"/>
                  </a:lnTo>
                  <a:lnTo>
                    <a:pt x="162020" y="157165"/>
                  </a:lnTo>
                  <a:lnTo>
                    <a:pt x="156346" y="168594"/>
                  </a:lnTo>
                  <a:lnTo>
                    <a:pt x="154453" y="174308"/>
                  </a:lnTo>
                  <a:lnTo>
                    <a:pt x="153191" y="180023"/>
                  </a:lnTo>
                  <a:lnTo>
                    <a:pt x="152348" y="185738"/>
                  </a:lnTo>
                  <a:lnTo>
                    <a:pt x="150835" y="191453"/>
                  </a:lnTo>
                  <a:lnTo>
                    <a:pt x="148874" y="197168"/>
                  </a:lnTo>
                  <a:lnTo>
                    <a:pt x="146614" y="202883"/>
                  </a:lnTo>
                  <a:lnTo>
                    <a:pt x="144155" y="207645"/>
                  </a:lnTo>
                  <a:lnTo>
                    <a:pt x="138882" y="215477"/>
                  </a:lnTo>
                  <a:lnTo>
                    <a:pt x="135903" y="222133"/>
                  </a:lnTo>
                  <a:lnTo>
                    <a:pt x="134580" y="228266"/>
                  </a:lnTo>
                  <a:lnTo>
                    <a:pt x="133991" y="234166"/>
                  </a:lnTo>
                  <a:lnTo>
                    <a:pt x="133730" y="239964"/>
                  </a:lnTo>
                  <a:lnTo>
                    <a:pt x="133583" y="248583"/>
                  </a:lnTo>
                  <a:lnTo>
                    <a:pt x="133563" y="251447"/>
                  </a:lnTo>
                  <a:lnTo>
                    <a:pt x="132595" y="253356"/>
                  </a:lnTo>
                  <a:lnTo>
                    <a:pt x="131000" y="254629"/>
                  </a:lnTo>
                  <a:lnTo>
                    <a:pt x="128982" y="255478"/>
                  </a:lnTo>
                  <a:lnTo>
                    <a:pt x="127637" y="256996"/>
                  </a:lnTo>
                  <a:lnTo>
                    <a:pt x="126740" y="258961"/>
                  </a:lnTo>
                  <a:lnTo>
                    <a:pt x="124951" y="265737"/>
                  </a:lnTo>
                  <a:lnTo>
                    <a:pt x="124948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54"/>
            <p:cNvSpPr/>
            <p:nvPr/>
          </p:nvSpPr>
          <p:spPr>
            <a:xfrm>
              <a:off x="5772150" y="3429000"/>
              <a:ext cx="85726" cy="325755"/>
            </a:xfrm>
            <a:custGeom>
              <a:avLst/>
              <a:gdLst/>
              <a:ahLst/>
              <a:cxnLst/>
              <a:rect l="0" t="0" r="0" b="0"/>
              <a:pathLst>
                <a:path w="85726" h="325755">
                  <a:moveTo>
                    <a:pt x="0" y="0"/>
                  </a:moveTo>
                  <a:lnTo>
                    <a:pt x="0" y="11931"/>
                  </a:lnTo>
                  <a:lnTo>
                    <a:pt x="952" y="14621"/>
                  </a:lnTo>
                  <a:lnTo>
                    <a:pt x="2540" y="17368"/>
                  </a:lnTo>
                  <a:lnTo>
                    <a:pt x="4550" y="20151"/>
                  </a:lnTo>
                  <a:lnTo>
                    <a:pt x="6843" y="24864"/>
                  </a:lnTo>
                  <a:lnTo>
                    <a:pt x="9325" y="30863"/>
                  </a:lnTo>
                  <a:lnTo>
                    <a:pt x="11931" y="37720"/>
                  </a:lnTo>
                  <a:lnTo>
                    <a:pt x="14621" y="44197"/>
                  </a:lnTo>
                  <a:lnTo>
                    <a:pt x="17367" y="50420"/>
                  </a:lnTo>
                  <a:lnTo>
                    <a:pt x="20151" y="56473"/>
                  </a:lnTo>
                  <a:lnTo>
                    <a:pt x="22959" y="63366"/>
                  </a:lnTo>
                  <a:lnTo>
                    <a:pt x="25784" y="70819"/>
                  </a:lnTo>
                  <a:lnTo>
                    <a:pt x="31462" y="86720"/>
                  </a:lnTo>
                  <a:lnTo>
                    <a:pt x="37160" y="103312"/>
                  </a:lnTo>
                  <a:lnTo>
                    <a:pt x="39061" y="111737"/>
                  </a:lnTo>
                  <a:lnTo>
                    <a:pt x="40328" y="120211"/>
                  </a:lnTo>
                  <a:lnTo>
                    <a:pt x="41173" y="128718"/>
                  </a:lnTo>
                  <a:lnTo>
                    <a:pt x="42688" y="137247"/>
                  </a:lnTo>
                  <a:lnTo>
                    <a:pt x="44651" y="145790"/>
                  </a:lnTo>
                  <a:lnTo>
                    <a:pt x="46912" y="154343"/>
                  </a:lnTo>
                  <a:lnTo>
                    <a:pt x="48420" y="163855"/>
                  </a:lnTo>
                  <a:lnTo>
                    <a:pt x="49425" y="174007"/>
                  </a:lnTo>
                  <a:lnTo>
                    <a:pt x="50095" y="184585"/>
                  </a:lnTo>
                  <a:lnTo>
                    <a:pt x="51494" y="193541"/>
                  </a:lnTo>
                  <a:lnTo>
                    <a:pt x="53379" y="201417"/>
                  </a:lnTo>
                  <a:lnTo>
                    <a:pt x="55588" y="208573"/>
                  </a:lnTo>
                  <a:lnTo>
                    <a:pt x="58014" y="215249"/>
                  </a:lnTo>
                  <a:lnTo>
                    <a:pt x="60583" y="221604"/>
                  </a:lnTo>
                  <a:lnTo>
                    <a:pt x="63249" y="227746"/>
                  </a:lnTo>
                  <a:lnTo>
                    <a:pt x="65026" y="234698"/>
                  </a:lnTo>
                  <a:lnTo>
                    <a:pt x="66210" y="242190"/>
                  </a:lnTo>
                  <a:lnTo>
                    <a:pt x="67000" y="250042"/>
                  </a:lnTo>
                  <a:lnTo>
                    <a:pt x="67527" y="256230"/>
                  </a:lnTo>
                  <a:lnTo>
                    <a:pt x="68112" y="265645"/>
                  </a:lnTo>
                  <a:lnTo>
                    <a:pt x="69220" y="270442"/>
                  </a:lnTo>
                  <a:lnTo>
                    <a:pt x="70911" y="275544"/>
                  </a:lnTo>
                  <a:lnTo>
                    <a:pt x="72992" y="280851"/>
                  </a:lnTo>
                  <a:lnTo>
                    <a:pt x="75303" y="289287"/>
                  </a:lnTo>
                  <a:lnTo>
                    <a:pt x="76604" y="299392"/>
                  </a:lnTo>
                  <a:lnTo>
                    <a:pt x="76787" y="302464"/>
                  </a:lnTo>
                  <a:lnTo>
                    <a:pt x="77861" y="305465"/>
                  </a:lnTo>
                  <a:lnTo>
                    <a:pt x="79530" y="308419"/>
                  </a:lnTo>
                  <a:lnTo>
                    <a:pt x="84501" y="315451"/>
                  </a:lnTo>
                  <a:lnTo>
                    <a:pt x="85181" y="318953"/>
                  </a:lnTo>
                  <a:lnTo>
                    <a:pt x="85725" y="32575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55"/>
            <p:cNvSpPr/>
            <p:nvPr/>
          </p:nvSpPr>
          <p:spPr>
            <a:xfrm>
              <a:off x="5617845" y="3557984"/>
              <a:ext cx="282893" cy="68184"/>
            </a:xfrm>
            <a:custGeom>
              <a:avLst/>
              <a:gdLst/>
              <a:ahLst/>
              <a:cxnLst/>
              <a:rect l="0" t="0" r="0" b="0"/>
              <a:pathLst>
                <a:path w="282893" h="68184">
                  <a:moveTo>
                    <a:pt x="0" y="68183"/>
                  </a:moveTo>
                  <a:lnTo>
                    <a:pt x="14761" y="60802"/>
                  </a:lnTo>
                  <a:lnTo>
                    <a:pt x="21165" y="60140"/>
                  </a:lnTo>
                  <a:lnTo>
                    <a:pt x="25540" y="59964"/>
                  </a:lnTo>
                  <a:lnTo>
                    <a:pt x="30362" y="58894"/>
                  </a:lnTo>
                  <a:lnTo>
                    <a:pt x="35481" y="57227"/>
                  </a:lnTo>
                  <a:lnTo>
                    <a:pt x="40799" y="55164"/>
                  </a:lnTo>
                  <a:lnTo>
                    <a:pt x="46249" y="52837"/>
                  </a:lnTo>
                  <a:lnTo>
                    <a:pt x="57385" y="47710"/>
                  </a:lnTo>
                  <a:lnTo>
                    <a:pt x="63974" y="45009"/>
                  </a:lnTo>
                  <a:lnTo>
                    <a:pt x="71224" y="42257"/>
                  </a:lnTo>
                  <a:lnTo>
                    <a:pt x="78915" y="39469"/>
                  </a:lnTo>
                  <a:lnTo>
                    <a:pt x="85947" y="36658"/>
                  </a:lnTo>
                  <a:lnTo>
                    <a:pt x="92540" y="33831"/>
                  </a:lnTo>
                  <a:lnTo>
                    <a:pt x="98841" y="30994"/>
                  </a:lnTo>
                  <a:lnTo>
                    <a:pt x="105899" y="28151"/>
                  </a:lnTo>
                  <a:lnTo>
                    <a:pt x="121361" y="22451"/>
                  </a:lnTo>
                  <a:lnTo>
                    <a:pt x="128532" y="19598"/>
                  </a:lnTo>
                  <a:lnTo>
                    <a:pt x="135218" y="16743"/>
                  </a:lnTo>
                  <a:lnTo>
                    <a:pt x="141580" y="13887"/>
                  </a:lnTo>
                  <a:lnTo>
                    <a:pt x="147727" y="11983"/>
                  </a:lnTo>
                  <a:lnTo>
                    <a:pt x="153729" y="10714"/>
                  </a:lnTo>
                  <a:lnTo>
                    <a:pt x="159636" y="9868"/>
                  </a:lnTo>
                  <a:lnTo>
                    <a:pt x="166431" y="8351"/>
                  </a:lnTo>
                  <a:lnTo>
                    <a:pt x="173819" y="6388"/>
                  </a:lnTo>
                  <a:lnTo>
                    <a:pt x="181602" y="4126"/>
                  </a:lnTo>
                  <a:lnTo>
                    <a:pt x="188695" y="2618"/>
                  </a:lnTo>
                  <a:lnTo>
                    <a:pt x="195330" y="1613"/>
                  </a:lnTo>
                  <a:lnTo>
                    <a:pt x="201657" y="943"/>
                  </a:lnTo>
                  <a:lnTo>
                    <a:pt x="208733" y="496"/>
                  </a:lnTo>
                  <a:lnTo>
                    <a:pt x="216308" y="199"/>
                  </a:lnTo>
                  <a:lnTo>
                    <a:pt x="224215" y="0"/>
                  </a:lnTo>
                  <a:lnTo>
                    <a:pt x="231391" y="820"/>
                  </a:lnTo>
                  <a:lnTo>
                    <a:pt x="238081" y="2320"/>
                  </a:lnTo>
                  <a:lnTo>
                    <a:pt x="244446" y="4272"/>
                  </a:lnTo>
                  <a:lnTo>
                    <a:pt x="249641" y="5573"/>
                  </a:lnTo>
                  <a:lnTo>
                    <a:pt x="257954" y="7019"/>
                  </a:lnTo>
                  <a:lnTo>
                    <a:pt x="262456" y="7404"/>
                  </a:lnTo>
                  <a:lnTo>
                    <a:pt x="267363" y="7661"/>
                  </a:lnTo>
                  <a:lnTo>
                    <a:pt x="282892" y="817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56"/>
            <p:cNvSpPr/>
            <p:nvPr/>
          </p:nvSpPr>
          <p:spPr>
            <a:xfrm>
              <a:off x="5952207" y="3523297"/>
              <a:ext cx="231423" cy="197169"/>
            </a:xfrm>
            <a:custGeom>
              <a:avLst/>
              <a:gdLst/>
              <a:ahLst/>
              <a:cxnLst/>
              <a:rect l="0" t="0" r="0" b="0"/>
              <a:pathLst>
                <a:path w="231423" h="197169">
                  <a:moveTo>
                    <a:pt x="94263" y="0"/>
                  </a:moveTo>
                  <a:lnTo>
                    <a:pt x="86881" y="0"/>
                  </a:lnTo>
                  <a:lnTo>
                    <a:pt x="86484" y="953"/>
                  </a:lnTo>
                  <a:lnTo>
                    <a:pt x="86043" y="4551"/>
                  </a:lnTo>
                  <a:lnTo>
                    <a:pt x="84973" y="6844"/>
                  </a:lnTo>
                  <a:lnTo>
                    <a:pt x="81244" y="11932"/>
                  </a:lnTo>
                  <a:lnTo>
                    <a:pt x="76412" y="17368"/>
                  </a:lnTo>
                  <a:lnTo>
                    <a:pt x="73789" y="20151"/>
                  </a:lnTo>
                  <a:lnTo>
                    <a:pt x="32930" y="61324"/>
                  </a:lnTo>
                  <a:lnTo>
                    <a:pt x="29561" y="65648"/>
                  </a:lnTo>
                  <a:lnTo>
                    <a:pt x="26364" y="70435"/>
                  </a:lnTo>
                  <a:lnTo>
                    <a:pt x="23279" y="75532"/>
                  </a:lnTo>
                  <a:lnTo>
                    <a:pt x="20270" y="80835"/>
                  </a:lnTo>
                  <a:lnTo>
                    <a:pt x="14387" y="91807"/>
                  </a:lnTo>
                  <a:lnTo>
                    <a:pt x="12437" y="97399"/>
                  </a:lnTo>
                  <a:lnTo>
                    <a:pt x="11137" y="103033"/>
                  </a:lnTo>
                  <a:lnTo>
                    <a:pt x="10271" y="108694"/>
                  </a:lnTo>
                  <a:lnTo>
                    <a:pt x="8741" y="113420"/>
                  </a:lnTo>
                  <a:lnTo>
                    <a:pt x="6768" y="117523"/>
                  </a:lnTo>
                  <a:lnTo>
                    <a:pt x="4500" y="121211"/>
                  </a:lnTo>
                  <a:lnTo>
                    <a:pt x="2989" y="125575"/>
                  </a:lnTo>
                  <a:lnTo>
                    <a:pt x="1981" y="130389"/>
                  </a:lnTo>
                  <a:lnTo>
                    <a:pt x="1309" y="135504"/>
                  </a:lnTo>
                  <a:lnTo>
                    <a:pt x="861" y="140818"/>
                  </a:lnTo>
                  <a:lnTo>
                    <a:pt x="562" y="146266"/>
                  </a:lnTo>
                  <a:lnTo>
                    <a:pt x="230" y="156447"/>
                  </a:lnTo>
                  <a:lnTo>
                    <a:pt x="18" y="170744"/>
                  </a:lnTo>
                  <a:lnTo>
                    <a:pt x="0" y="173837"/>
                  </a:lnTo>
                  <a:lnTo>
                    <a:pt x="941" y="176851"/>
                  </a:lnTo>
                  <a:lnTo>
                    <a:pt x="4527" y="182741"/>
                  </a:lnTo>
                  <a:lnTo>
                    <a:pt x="6755" y="188533"/>
                  </a:lnTo>
                  <a:lnTo>
                    <a:pt x="7349" y="191411"/>
                  </a:lnTo>
                  <a:lnTo>
                    <a:pt x="8698" y="193330"/>
                  </a:lnTo>
                  <a:lnTo>
                    <a:pt x="10549" y="194609"/>
                  </a:lnTo>
                  <a:lnTo>
                    <a:pt x="15147" y="196031"/>
                  </a:lnTo>
                  <a:lnTo>
                    <a:pt x="22138" y="196831"/>
                  </a:lnTo>
                  <a:lnTo>
                    <a:pt x="27523" y="197101"/>
                  </a:lnTo>
                  <a:lnTo>
                    <a:pt x="29767" y="197123"/>
                  </a:lnTo>
                  <a:lnTo>
                    <a:pt x="32216" y="196186"/>
                  </a:lnTo>
                  <a:lnTo>
                    <a:pt x="37476" y="192604"/>
                  </a:lnTo>
                  <a:lnTo>
                    <a:pt x="42989" y="187837"/>
                  </a:lnTo>
                  <a:lnTo>
                    <a:pt x="48614" y="182543"/>
                  </a:lnTo>
                  <a:lnTo>
                    <a:pt x="54289" y="177015"/>
                  </a:lnTo>
                  <a:lnTo>
                    <a:pt x="58089" y="174208"/>
                  </a:lnTo>
                  <a:lnTo>
                    <a:pt x="62527" y="171384"/>
                  </a:lnTo>
                  <a:lnTo>
                    <a:pt x="67390" y="168548"/>
                  </a:lnTo>
                  <a:lnTo>
                    <a:pt x="70633" y="164753"/>
                  </a:lnTo>
                  <a:lnTo>
                    <a:pt x="72795" y="160318"/>
                  </a:lnTo>
                  <a:lnTo>
                    <a:pt x="74236" y="155456"/>
                  </a:lnTo>
                  <a:lnTo>
                    <a:pt x="76149" y="151263"/>
                  </a:lnTo>
                  <a:lnTo>
                    <a:pt x="78377" y="147514"/>
                  </a:lnTo>
                  <a:lnTo>
                    <a:pt x="80815" y="144063"/>
                  </a:lnTo>
                  <a:lnTo>
                    <a:pt x="83392" y="139857"/>
                  </a:lnTo>
                  <a:lnTo>
                    <a:pt x="86063" y="135148"/>
                  </a:lnTo>
                  <a:lnTo>
                    <a:pt x="91571" y="124836"/>
                  </a:lnTo>
                  <a:lnTo>
                    <a:pt x="97193" y="113903"/>
                  </a:lnTo>
                  <a:lnTo>
                    <a:pt x="99074" y="108320"/>
                  </a:lnTo>
                  <a:lnTo>
                    <a:pt x="100328" y="102694"/>
                  </a:lnTo>
                  <a:lnTo>
                    <a:pt x="101163" y="97037"/>
                  </a:lnTo>
                  <a:lnTo>
                    <a:pt x="102673" y="92314"/>
                  </a:lnTo>
                  <a:lnTo>
                    <a:pt x="104632" y="88213"/>
                  </a:lnTo>
                  <a:lnTo>
                    <a:pt x="106890" y="84526"/>
                  </a:lnTo>
                  <a:lnTo>
                    <a:pt x="108396" y="80163"/>
                  </a:lnTo>
                  <a:lnTo>
                    <a:pt x="109400" y="75350"/>
                  </a:lnTo>
                  <a:lnTo>
                    <a:pt x="110069" y="70235"/>
                  </a:lnTo>
                  <a:lnTo>
                    <a:pt x="110515" y="64921"/>
                  </a:lnTo>
                  <a:lnTo>
                    <a:pt x="110813" y="59473"/>
                  </a:lnTo>
                  <a:lnTo>
                    <a:pt x="111231" y="45244"/>
                  </a:lnTo>
                  <a:lnTo>
                    <a:pt x="111392" y="25927"/>
                  </a:lnTo>
                  <a:lnTo>
                    <a:pt x="111408" y="17190"/>
                  </a:lnTo>
                  <a:lnTo>
                    <a:pt x="111408" y="21709"/>
                  </a:lnTo>
                  <a:lnTo>
                    <a:pt x="112360" y="23045"/>
                  </a:lnTo>
                  <a:lnTo>
                    <a:pt x="113948" y="23936"/>
                  </a:lnTo>
                  <a:lnTo>
                    <a:pt x="115959" y="24530"/>
                  </a:lnTo>
                  <a:lnTo>
                    <a:pt x="117299" y="26831"/>
                  </a:lnTo>
                  <a:lnTo>
                    <a:pt x="118193" y="30270"/>
                  </a:lnTo>
                  <a:lnTo>
                    <a:pt x="118789" y="34468"/>
                  </a:lnTo>
                  <a:lnTo>
                    <a:pt x="120138" y="38218"/>
                  </a:lnTo>
                  <a:lnTo>
                    <a:pt x="121991" y="41671"/>
                  </a:lnTo>
                  <a:lnTo>
                    <a:pt x="124178" y="44926"/>
                  </a:lnTo>
                  <a:lnTo>
                    <a:pt x="125636" y="49001"/>
                  </a:lnTo>
                  <a:lnTo>
                    <a:pt x="126608" y="53622"/>
                  </a:lnTo>
                  <a:lnTo>
                    <a:pt x="127256" y="58608"/>
                  </a:lnTo>
                  <a:lnTo>
                    <a:pt x="128641" y="63837"/>
                  </a:lnTo>
                  <a:lnTo>
                    <a:pt x="130517" y="69228"/>
                  </a:lnTo>
                  <a:lnTo>
                    <a:pt x="132720" y="74727"/>
                  </a:lnTo>
                  <a:lnTo>
                    <a:pt x="135140" y="80298"/>
                  </a:lnTo>
                  <a:lnTo>
                    <a:pt x="140371" y="91568"/>
                  </a:lnTo>
                  <a:lnTo>
                    <a:pt x="157162" y="125741"/>
                  </a:lnTo>
                  <a:lnTo>
                    <a:pt x="160008" y="130500"/>
                  </a:lnTo>
                  <a:lnTo>
                    <a:pt x="162858" y="134625"/>
                  </a:lnTo>
                  <a:lnTo>
                    <a:pt x="165710" y="138327"/>
                  </a:lnTo>
                  <a:lnTo>
                    <a:pt x="167612" y="142701"/>
                  </a:lnTo>
                  <a:lnTo>
                    <a:pt x="168879" y="147521"/>
                  </a:lnTo>
                  <a:lnTo>
                    <a:pt x="169725" y="152640"/>
                  </a:lnTo>
                  <a:lnTo>
                    <a:pt x="172193" y="157005"/>
                  </a:lnTo>
                  <a:lnTo>
                    <a:pt x="175744" y="160868"/>
                  </a:lnTo>
                  <a:lnTo>
                    <a:pt x="180016" y="164395"/>
                  </a:lnTo>
                  <a:lnTo>
                    <a:pt x="183816" y="167699"/>
                  </a:lnTo>
                  <a:lnTo>
                    <a:pt x="187303" y="170855"/>
                  </a:lnTo>
                  <a:lnTo>
                    <a:pt x="193716" y="176901"/>
                  </a:lnTo>
                  <a:lnTo>
                    <a:pt x="208489" y="191418"/>
                  </a:lnTo>
                  <a:lnTo>
                    <a:pt x="211371" y="193335"/>
                  </a:lnTo>
                  <a:lnTo>
                    <a:pt x="217113" y="195464"/>
                  </a:lnTo>
                  <a:lnTo>
                    <a:pt x="222841" y="196410"/>
                  </a:lnTo>
                  <a:lnTo>
                    <a:pt x="231422" y="19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57"/>
            <p:cNvSpPr/>
            <p:nvPr/>
          </p:nvSpPr>
          <p:spPr>
            <a:xfrm>
              <a:off x="6209347" y="3532277"/>
              <a:ext cx="214313" cy="222478"/>
            </a:xfrm>
            <a:custGeom>
              <a:avLst/>
              <a:gdLst/>
              <a:ahLst/>
              <a:cxnLst/>
              <a:rect l="0" t="0" r="0" b="0"/>
              <a:pathLst>
                <a:path w="214313" h="222478">
                  <a:moveTo>
                    <a:pt x="0" y="16738"/>
                  </a:moveTo>
                  <a:lnTo>
                    <a:pt x="20151" y="36889"/>
                  </a:lnTo>
                  <a:lnTo>
                    <a:pt x="22959" y="40649"/>
                  </a:lnTo>
                  <a:lnTo>
                    <a:pt x="25784" y="45061"/>
                  </a:lnTo>
                  <a:lnTo>
                    <a:pt x="28619" y="49908"/>
                  </a:lnTo>
                  <a:lnTo>
                    <a:pt x="31462" y="55043"/>
                  </a:lnTo>
                  <a:lnTo>
                    <a:pt x="37160" y="65830"/>
                  </a:lnTo>
                  <a:lnTo>
                    <a:pt x="39061" y="71373"/>
                  </a:lnTo>
                  <a:lnTo>
                    <a:pt x="40328" y="76974"/>
                  </a:lnTo>
                  <a:lnTo>
                    <a:pt x="41173" y="82613"/>
                  </a:lnTo>
                  <a:lnTo>
                    <a:pt x="42689" y="88277"/>
                  </a:lnTo>
                  <a:lnTo>
                    <a:pt x="44652" y="93958"/>
                  </a:lnTo>
                  <a:lnTo>
                    <a:pt x="46913" y="99650"/>
                  </a:lnTo>
                  <a:lnTo>
                    <a:pt x="48420" y="105350"/>
                  </a:lnTo>
                  <a:lnTo>
                    <a:pt x="49425" y="111055"/>
                  </a:lnTo>
                  <a:lnTo>
                    <a:pt x="50096" y="116764"/>
                  </a:lnTo>
                  <a:lnTo>
                    <a:pt x="50542" y="121522"/>
                  </a:lnTo>
                  <a:lnTo>
                    <a:pt x="50840" y="125646"/>
                  </a:lnTo>
                  <a:lnTo>
                    <a:pt x="51039" y="129348"/>
                  </a:lnTo>
                  <a:lnTo>
                    <a:pt x="52123" y="132769"/>
                  </a:lnTo>
                  <a:lnTo>
                    <a:pt x="55868" y="139109"/>
                  </a:lnTo>
                  <a:lnTo>
                    <a:pt x="58168" y="145103"/>
                  </a:lnTo>
                  <a:lnTo>
                    <a:pt x="59644" y="152160"/>
                  </a:lnTo>
                  <a:lnTo>
                    <a:pt x="59900" y="157934"/>
                  </a:lnTo>
                  <a:lnTo>
                    <a:pt x="59998" y="162072"/>
                  </a:lnTo>
                  <a:lnTo>
                    <a:pt x="60007" y="113377"/>
                  </a:lnTo>
                  <a:lnTo>
                    <a:pt x="60960" y="107834"/>
                  </a:lnTo>
                  <a:lnTo>
                    <a:pt x="62548" y="102233"/>
                  </a:lnTo>
                  <a:lnTo>
                    <a:pt x="64559" y="96595"/>
                  </a:lnTo>
                  <a:lnTo>
                    <a:pt x="66851" y="90931"/>
                  </a:lnTo>
                  <a:lnTo>
                    <a:pt x="69332" y="85250"/>
                  </a:lnTo>
                  <a:lnTo>
                    <a:pt x="71939" y="79557"/>
                  </a:lnTo>
                  <a:lnTo>
                    <a:pt x="73677" y="74810"/>
                  </a:lnTo>
                  <a:lnTo>
                    <a:pt x="74836" y="70693"/>
                  </a:lnTo>
                  <a:lnTo>
                    <a:pt x="75608" y="66995"/>
                  </a:lnTo>
                  <a:lnTo>
                    <a:pt x="78028" y="62625"/>
                  </a:lnTo>
                  <a:lnTo>
                    <a:pt x="81546" y="57807"/>
                  </a:lnTo>
                  <a:lnTo>
                    <a:pt x="85797" y="52690"/>
                  </a:lnTo>
                  <a:lnTo>
                    <a:pt x="89583" y="48326"/>
                  </a:lnTo>
                  <a:lnTo>
                    <a:pt x="93060" y="44464"/>
                  </a:lnTo>
                  <a:lnTo>
                    <a:pt x="96330" y="40937"/>
                  </a:lnTo>
                  <a:lnTo>
                    <a:pt x="110034" y="26871"/>
                  </a:lnTo>
                  <a:lnTo>
                    <a:pt x="115266" y="22541"/>
                  </a:lnTo>
                  <a:lnTo>
                    <a:pt x="120659" y="18701"/>
                  </a:lnTo>
                  <a:lnTo>
                    <a:pt x="126160" y="15189"/>
                  </a:lnTo>
                  <a:lnTo>
                    <a:pt x="131732" y="12848"/>
                  </a:lnTo>
                  <a:lnTo>
                    <a:pt x="137351" y="11287"/>
                  </a:lnTo>
                  <a:lnTo>
                    <a:pt x="143002" y="10247"/>
                  </a:lnTo>
                  <a:lnTo>
                    <a:pt x="147722" y="8600"/>
                  </a:lnTo>
                  <a:lnTo>
                    <a:pt x="151822" y="6550"/>
                  </a:lnTo>
                  <a:lnTo>
                    <a:pt x="155507" y="4231"/>
                  </a:lnTo>
                  <a:lnTo>
                    <a:pt x="162142" y="1654"/>
                  </a:lnTo>
                  <a:lnTo>
                    <a:pt x="168266" y="509"/>
                  </a:lnTo>
                  <a:lnTo>
                    <a:pt x="174162" y="0"/>
                  </a:lnTo>
                  <a:lnTo>
                    <a:pt x="178021" y="817"/>
                  </a:lnTo>
                  <a:lnTo>
                    <a:pt x="182498" y="2314"/>
                  </a:lnTo>
                  <a:lnTo>
                    <a:pt x="187388" y="4264"/>
                  </a:lnTo>
                  <a:lnTo>
                    <a:pt x="191601" y="6517"/>
                  </a:lnTo>
                  <a:lnTo>
                    <a:pt x="195361" y="8971"/>
                  </a:lnTo>
                  <a:lnTo>
                    <a:pt x="198821" y="11560"/>
                  </a:lnTo>
                  <a:lnTo>
                    <a:pt x="201127" y="14238"/>
                  </a:lnTo>
                  <a:lnTo>
                    <a:pt x="202665" y="16976"/>
                  </a:lnTo>
                  <a:lnTo>
                    <a:pt x="205326" y="23511"/>
                  </a:lnTo>
                  <a:lnTo>
                    <a:pt x="209684" y="32765"/>
                  </a:lnTo>
                  <a:lnTo>
                    <a:pt x="211226" y="37900"/>
                  </a:lnTo>
                  <a:lnTo>
                    <a:pt x="212255" y="43229"/>
                  </a:lnTo>
                  <a:lnTo>
                    <a:pt x="212941" y="48686"/>
                  </a:lnTo>
                  <a:lnTo>
                    <a:pt x="213398" y="55181"/>
                  </a:lnTo>
                  <a:lnTo>
                    <a:pt x="213703" y="62369"/>
                  </a:lnTo>
                  <a:lnTo>
                    <a:pt x="214132" y="83598"/>
                  </a:lnTo>
                  <a:lnTo>
                    <a:pt x="214192" y="89886"/>
                  </a:lnTo>
                  <a:lnTo>
                    <a:pt x="213280" y="96936"/>
                  </a:lnTo>
                  <a:lnTo>
                    <a:pt x="211719" y="104493"/>
                  </a:lnTo>
                  <a:lnTo>
                    <a:pt x="209726" y="112389"/>
                  </a:lnTo>
                  <a:lnTo>
                    <a:pt x="208398" y="119558"/>
                  </a:lnTo>
                  <a:lnTo>
                    <a:pt x="207512" y="126242"/>
                  </a:lnTo>
                  <a:lnTo>
                    <a:pt x="206921" y="132603"/>
                  </a:lnTo>
                  <a:lnTo>
                    <a:pt x="206528" y="139701"/>
                  </a:lnTo>
                  <a:lnTo>
                    <a:pt x="206090" y="155208"/>
                  </a:lnTo>
                  <a:lnTo>
                    <a:pt x="205771" y="181584"/>
                  </a:lnTo>
                  <a:lnTo>
                    <a:pt x="205741" y="209006"/>
                  </a:lnTo>
                  <a:lnTo>
                    <a:pt x="206693" y="211591"/>
                  </a:lnTo>
                  <a:lnTo>
                    <a:pt x="210291" y="217005"/>
                  </a:lnTo>
                  <a:lnTo>
                    <a:pt x="214312" y="2224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58"/>
            <p:cNvSpPr/>
            <p:nvPr/>
          </p:nvSpPr>
          <p:spPr>
            <a:xfrm>
              <a:off x="6605013" y="3454751"/>
              <a:ext cx="281166" cy="244671"/>
            </a:xfrm>
            <a:custGeom>
              <a:avLst/>
              <a:gdLst/>
              <a:ahLst/>
              <a:cxnLst/>
              <a:rect l="0" t="0" r="0" b="0"/>
              <a:pathLst>
                <a:path w="281166" h="244671">
                  <a:moveTo>
                    <a:pt x="75821" y="8539"/>
                  </a:moveTo>
                  <a:lnTo>
                    <a:pt x="59973" y="8539"/>
                  </a:lnTo>
                  <a:lnTo>
                    <a:pt x="51410" y="15920"/>
                  </a:lnTo>
                  <a:lnTo>
                    <a:pt x="48145" y="21661"/>
                  </a:lnTo>
                  <a:lnTo>
                    <a:pt x="45940" y="25860"/>
                  </a:lnTo>
                  <a:lnTo>
                    <a:pt x="40951" y="33064"/>
                  </a:lnTo>
                  <a:lnTo>
                    <a:pt x="35559" y="39441"/>
                  </a:lnTo>
                  <a:lnTo>
                    <a:pt x="29987" y="45451"/>
                  </a:lnTo>
                  <a:lnTo>
                    <a:pt x="28120" y="49339"/>
                  </a:lnTo>
                  <a:lnTo>
                    <a:pt x="26875" y="53836"/>
                  </a:lnTo>
                  <a:lnTo>
                    <a:pt x="26046" y="58740"/>
                  </a:lnTo>
                  <a:lnTo>
                    <a:pt x="24540" y="62961"/>
                  </a:lnTo>
                  <a:lnTo>
                    <a:pt x="20327" y="70191"/>
                  </a:lnTo>
                  <a:lnTo>
                    <a:pt x="17871" y="74406"/>
                  </a:lnTo>
                  <a:lnTo>
                    <a:pt x="15280" y="79120"/>
                  </a:lnTo>
                  <a:lnTo>
                    <a:pt x="12600" y="84168"/>
                  </a:lnTo>
                  <a:lnTo>
                    <a:pt x="10814" y="88486"/>
                  </a:lnTo>
                  <a:lnTo>
                    <a:pt x="8829" y="95823"/>
                  </a:lnTo>
                  <a:lnTo>
                    <a:pt x="7348" y="100066"/>
                  </a:lnTo>
                  <a:lnTo>
                    <a:pt x="5407" y="104799"/>
                  </a:lnTo>
                  <a:lnTo>
                    <a:pt x="3161" y="109860"/>
                  </a:lnTo>
                  <a:lnTo>
                    <a:pt x="1664" y="115139"/>
                  </a:lnTo>
                  <a:lnTo>
                    <a:pt x="665" y="120563"/>
                  </a:lnTo>
                  <a:lnTo>
                    <a:pt x="0" y="126084"/>
                  </a:lnTo>
                  <a:lnTo>
                    <a:pt x="509" y="130717"/>
                  </a:lnTo>
                  <a:lnTo>
                    <a:pt x="1800" y="134758"/>
                  </a:lnTo>
                  <a:lnTo>
                    <a:pt x="3614" y="138405"/>
                  </a:lnTo>
                  <a:lnTo>
                    <a:pt x="4823" y="142741"/>
                  </a:lnTo>
                  <a:lnTo>
                    <a:pt x="5630" y="147537"/>
                  </a:lnTo>
                  <a:lnTo>
                    <a:pt x="6167" y="152639"/>
                  </a:lnTo>
                  <a:lnTo>
                    <a:pt x="7477" y="156993"/>
                  </a:lnTo>
                  <a:lnTo>
                    <a:pt x="11474" y="164371"/>
                  </a:lnTo>
                  <a:lnTo>
                    <a:pt x="16425" y="170825"/>
                  </a:lnTo>
                  <a:lnTo>
                    <a:pt x="19079" y="173879"/>
                  </a:lnTo>
                  <a:lnTo>
                    <a:pt x="20848" y="177821"/>
                  </a:lnTo>
                  <a:lnTo>
                    <a:pt x="22028" y="182354"/>
                  </a:lnTo>
                  <a:lnTo>
                    <a:pt x="22814" y="187280"/>
                  </a:lnTo>
                  <a:lnTo>
                    <a:pt x="24290" y="191517"/>
                  </a:lnTo>
                  <a:lnTo>
                    <a:pt x="28472" y="198765"/>
                  </a:lnTo>
                  <a:lnTo>
                    <a:pt x="36045" y="205161"/>
                  </a:lnTo>
                  <a:lnTo>
                    <a:pt x="44808" y="211179"/>
                  </a:lnTo>
                  <a:lnTo>
                    <a:pt x="51878" y="217029"/>
                  </a:lnTo>
                  <a:lnTo>
                    <a:pt x="58195" y="222803"/>
                  </a:lnTo>
                  <a:lnTo>
                    <a:pt x="61213" y="225677"/>
                  </a:lnTo>
                  <a:lnTo>
                    <a:pt x="64177" y="227592"/>
                  </a:lnTo>
                  <a:lnTo>
                    <a:pt x="70012" y="229721"/>
                  </a:lnTo>
                  <a:lnTo>
                    <a:pt x="78320" y="233207"/>
                  </a:lnTo>
                  <a:lnTo>
                    <a:pt x="83202" y="235470"/>
                  </a:lnTo>
                  <a:lnTo>
                    <a:pt x="91167" y="237984"/>
                  </a:lnTo>
                  <a:lnTo>
                    <a:pt x="98834" y="240054"/>
                  </a:lnTo>
                  <a:lnTo>
                    <a:pt x="103545" y="241940"/>
                  </a:lnTo>
                  <a:lnTo>
                    <a:pt x="108592" y="244150"/>
                  </a:lnTo>
                  <a:lnTo>
                    <a:pt x="112909" y="244670"/>
                  </a:lnTo>
                  <a:lnTo>
                    <a:pt x="116739" y="244065"/>
                  </a:lnTo>
                  <a:lnTo>
                    <a:pt x="120245" y="242708"/>
                  </a:lnTo>
                  <a:lnTo>
                    <a:pt x="124487" y="241804"/>
                  </a:lnTo>
                  <a:lnTo>
                    <a:pt x="129220" y="241202"/>
                  </a:lnTo>
                  <a:lnTo>
                    <a:pt x="134281" y="240800"/>
                  </a:lnTo>
                  <a:lnTo>
                    <a:pt x="142444" y="240354"/>
                  </a:lnTo>
                  <a:lnTo>
                    <a:pt x="145954" y="240234"/>
                  </a:lnTo>
                  <a:lnTo>
                    <a:pt x="150199" y="239202"/>
                  </a:lnTo>
                  <a:lnTo>
                    <a:pt x="154934" y="237562"/>
                  </a:lnTo>
                  <a:lnTo>
                    <a:pt x="159996" y="235516"/>
                  </a:lnTo>
                  <a:lnTo>
                    <a:pt x="165275" y="233199"/>
                  </a:lnTo>
                  <a:lnTo>
                    <a:pt x="176221" y="228085"/>
                  </a:lnTo>
                  <a:lnTo>
                    <a:pt x="184896" y="222637"/>
                  </a:lnTo>
                  <a:lnTo>
                    <a:pt x="192879" y="217041"/>
                  </a:lnTo>
                  <a:lnTo>
                    <a:pt x="197675" y="214215"/>
                  </a:lnTo>
                  <a:lnTo>
                    <a:pt x="202777" y="211379"/>
                  </a:lnTo>
                  <a:lnTo>
                    <a:pt x="208084" y="207583"/>
                  </a:lnTo>
                  <a:lnTo>
                    <a:pt x="213526" y="203147"/>
                  </a:lnTo>
                  <a:lnTo>
                    <a:pt x="223701" y="194091"/>
                  </a:lnTo>
                  <a:lnTo>
                    <a:pt x="231399" y="186891"/>
                  </a:lnTo>
                  <a:lnTo>
                    <a:pt x="241087" y="177483"/>
                  </a:lnTo>
                  <a:lnTo>
                    <a:pt x="244101" y="173556"/>
                  </a:lnTo>
                  <a:lnTo>
                    <a:pt x="247063" y="169032"/>
                  </a:lnTo>
                  <a:lnTo>
                    <a:pt x="249990" y="164112"/>
                  </a:lnTo>
                  <a:lnTo>
                    <a:pt x="252893" y="158927"/>
                  </a:lnTo>
                  <a:lnTo>
                    <a:pt x="258661" y="148085"/>
                  </a:lnTo>
                  <a:lnTo>
                    <a:pt x="261532" y="143480"/>
                  </a:lnTo>
                  <a:lnTo>
                    <a:pt x="264398" y="139457"/>
                  </a:lnTo>
                  <a:lnTo>
                    <a:pt x="267262" y="135822"/>
                  </a:lnTo>
                  <a:lnTo>
                    <a:pt x="269171" y="131495"/>
                  </a:lnTo>
                  <a:lnTo>
                    <a:pt x="270444" y="126704"/>
                  </a:lnTo>
                  <a:lnTo>
                    <a:pt x="271292" y="121606"/>
                  </a:lnTo>
                  <a:lnTo>
                    <a:pt x="272810" y="117254"/>
                  </a:lnTo>
                  <a:lnTo>
                    <a:pt x="277037" y="109879"/>
                  </a:lnTo>
                  <a:lnTo>
                    <a:pt x="278545" y="105627"/>
                  </a:lnTo>
                  <a:lnTo>
                    <a:pt x="279551" y="100886"/>
                  </a:lnTo>
                  <a:lnTo>
                    <a:pt x="280221" y="95821"/>
                  </a:lnTo>
                  <a:lnTo>
                    <a:pt x="280668" y="90539"/>
                  </a:lnTo>
                  <a:lnTo>
                    <a:pt x="280966" y="85113"/>
                  </a:lnTo>
                  <a:lnTo>
                    <a:pt x="281165" y="79591"/>
                  </a:lnTo>
                  <a:lnTo>
                    <a:pt x="280345" y="74957"/>
                  </a:lnTo>
                  <a:lnTo>
                    <a:pt x="278845" y="70915"/>
                  </a:lnTo>
                  <a:lnTo>
                    <a:pt x="274639" y="62931"/>
                  </a:lnTo>
                  <a:lnTo>
                    <a:pt x="269595" y="53033"/>
                  </a:lnTo>
                  <a:lnTo>
                    <a:pt x="266917" y="48679"/>
                  </a:lnTo>
                  <a:lnTo>
                    <a:pt x="261400" y="41301"/>
                  </a:lnTo>
                  <a:lnTo>
                    <a:pt x="255773" y="34847"/>
                  </a:lnTo>
                  <a:lnTo>
                    <a:pt x="250098" y="28804"/>
                  </a:lnTo>
                  <a:lnTo>
                    <a:pt x="244400" y="22943"/>
                  </a:lnTo>
                  <a:lnTo>
                    <a:pt x="239642" y="20999"/>
                  </a:lnTo>
                  <a:lnTo>
                    <a:pt x="233612" y="19703"/>
                  </a:lnTo>
                  <a:lnTo>
                    <a:pt x="226736" y="18839"/>
                  </a:lnTo>
                  <a:lnTo>
                    <a:pt x="220246" y="17311"/>
                  </a:lnTo>
                  <a:lnTo>
                    <a:pt x="214014" y="15339"/>
                  </a:lnTo>
                  <a:lnTo>
                    <a:pt x="207955" y="13072"/>
                  </a:lnTo>
                  <a:lnTo>
                    <a:pt x="202011" y="11561"/>
                  </a:lnTo>
                  <a:lnTo>
                    <a:pt x="196143" y="10554"/>
                  </a:lnTo>
                  <a:lnTo>
                    <a:pt x="190325" y="9882"/>
                  </a:lnTo>
                  <a:lnTo>
                    <a:pt x="183590" y="8482"/>
                  </a:lnTo>
                  <a:lnTo>
                    <a:pt x="176242" y="6596"/>
                  </a:lnTo>
                  <a:lnTo>
                    <a:pt x="168486" y="4386"/>
                  </a:lnTo>
                  <a:lnTo>
                    <a:pt x="162363" y="2913"/>
                  </a:lnTo>
                  <a:lnTo>
                    <a:pt x="157328" y="1931"/>
                  </a:lnTo>
                  <a:lnTo>
                    <a:pt x="153020" y="1276"/>
                  </a:lnTo>
                  <a:lnTo>
                    <a:pt x="148242" y="839"/>
                  </a:lnTo>
                  <a:lnTo>
                    <a:pt x="143151" y="548"/>
                  </a:lnTo>
                  <a:lnTo>
                    <a:pt x="132416" y="225"/>
                  </a:lnTo>
                  <a:lnTo>
                    <a:pt x="104323" y="0"/>
                  </a:lnTo>
                  <a:lnTo>
                    <a:pt x="99585" y="941"/>
                  </a:lnTo>
                  <a:lnTo>
                    <a:pt x="88366" y="5864"/>
                  </a:lnTo>
                  <a:lnTo>
                    <a:pt x="80915" y="7746"/>
                  </a:lnTo>
                  <a:lnTo>
                    <a:pt x="81122" y="801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59"/>
            <p:cNvSpPr/>
            <p:nvPr/>
          </p:nvSpPr>
          <p:spPr>
            <a:xfrm>
              <a:off x="6595109" y="3540442"/>
              <a:ext cx="274322" cy="42863"/>
            </a:xfrm>
            <a:custGeom>
              <a:avLst/>
              <a:gdLst/>
              <a:ahLst/>
              <a:cxnLst/>
              <a:rect l="0" t="0" r="0" b="0"/>
              <a:pathLst>
                <a:path w="274322" h="42863">
                  <a:moveTo>
                    <a:pt x="0" y="42862"/>
                  </a:moveTo>
                  <a:lnTo>
                    <a:pt x="0" y="38312"/>
                  </a:lnTo>
                  <a:lnTo>
                    <a:pt x="953" y="36971"/>
                  </a:lnTo>
                  <a:lnTo>
                    <a:pt x="2541" y="36078"/>
                  </a:lnTo>
                  <a:lnTo>
                    <a:pt x="4551" y="35482"/>
                  </a:lnTo>
                  <a:lnTo>
                    <a:pt x="11866" y="34820"/>
                  </a:lnTo>
                  <a:lnTo>
                    <a:pt x="16483" y="34643"/>
                  </a:lnTo>
                  <a:lnTo>
                    <a:pt x="20514" y="33573"/>
                  </a:lnTo>
                  <a:lnTo>
                    <a:pt x="24154" y="31907"/>
                  </a:lnTo>
                  <a:lnTo>
                    <a:pt x="27533" y="29844"/>
                  </a:lnTo>
                  <a:lnTo>
                    <a:pt x="31691" y="28468"/>
                  </a:lnTo>
                  <a:lnTo>
                    <a:pt x="36367" y="27551"/>
                  </a:lnTo>
                  <a:lnTo>
                    <a:pt x="41390" y="26940"/>
                  </a:lnTo>
                  <a:lnTo>
                    <a:pt x="47596" y="25580"/>
                  </a:lnTo>
                  <a:lnTo>
                    <a:pt x="54591" y="23721"/>
                  </a:lnTo>
                  <a:lnTo>
                    <a:pt x="62111" y="21529"/>
                  </a:lnTo>
                  <a:lnTo>
                    <a:pt x="69030" y="19115"/>
                  </a:lnTo>
                  <a:lnTo>
                    <a:pt x="75548" y="16554"/>
                  </a:lnTo>
                  <a:lnTo>
                    <a:pt x="81798" y="13893"/>
                  </a:lnTo>
                  <a:lnTo>
                    <a:pt x="88823" y="12120"/>
                  </a:lnTo>
                  <a:lnTo>
                    <a:pt x="96363" y="10937"/>
                  </a:lnTo>
                  <a:lnTo>
                    <a:pt x="104247" y="10149"/>
                  </a:lnTo>
                  <a:lnTo>
                    <a:pt x="113313" y="8671"/>
                  </a:lnTo>
                  <a:lnTo>
                    <a:pt x="123167" y="6733"/>
                  </a:lnTo>
                  <a:lnTo>
                    <a:pt x="133546" y="4489"/>
                  </a:lnTo>
                  <a:lnTo>
                    <a:pt x="142371" y="2993"/>
                  </a:lnTo>
                  <a:lnTo>
                    <a:pt x="150159" y="1995"/>
                  </a:lnTo>
                  <a:lnTo>
                    <a:pt x="157257" y="1330"/>
                  </a:lnTo>
                  <a:lnTo>
                    <a:pt x="164845" y="887"/>
                  </a:lnTo>
                  <a:lnTo>
                    <a:pt x="180897" y="394"/>
                  </a:lnTo>
                  <a:lnTo>
                    <a:pt x="213676" y="52"/>
                  </a:lnTo>
                  <a:lnTo>
                    <a:pt x="27432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60"/>
            <p:cNvSpPr/>
            <p:nvPr/>
          </p:nvSpPr>
          <p:spPr>
            <a:xfrm>
              <a:off x="6389380" y="4131945"/>
              <a:ext cx="359887" cy="317066"/>
            </a:xfrm>
            <a:custGeom>
              <a:avLst/>
              <a:gdLst/>
              <a:ahLst/>
              <a:cxnLst/>
              <a:rect l="0" t="0" r="0" b="0"/>
              <a:pathLst>
                <a:path w="359887" h="317066">
                  <a:moveTo>
                    <a:pt x="205729" y="8572"/>
                  </a:moveTo>
                  <a:lnTo>
                    <a:pt x="197188" y="31"/>
                  </a:lnTo>
                  <a:lnTo>
                    <a:pt x="154660" y="0"/>
                  </a:lnTo>
                  <a:lnTo>
                    <a:pt x="154327" y="7381"/>
                  </a:lnTo>
                  <a:lnTo>
                    <a:pt x="154295" y="2"/>
                  </a:lnTo>
                  <a:lnTo>
                    <a:pt x="141276" y="0"/>
                  </a:lnTo>
                  <a:lnTo>
                    <a:pt x="139901" y="952"/>
                  </a:lnTo>
                  <a:lnTo>
                    <a:pt x="138983" y="2540"/>
                  </a:lnTo>
                  <a:lnTo>
                    <a:pt x="138372" y="4550"/>
                  </a:lnTo>
                  <a:lnTo>
                    <a:pt x="137012" y="5891"/>
                  </a:lnTo>
                  <a:lnTo>
                    <a:pt x="135153" y="6785"/>
                  </a:lnTo>
                  <a:lnTo>
                    <a:pt x="130547" y="7778"/>
                  </a:lnTo>
                  <a:lnTo>
                    <a:pt x="125325" y="8219"/>
                  </a:lnTo>
                  <a:lnTo>
                    <a:pt x="122600" y="9289"/>
                  </a:lnTo>
                  <a:lnTo>
                    <a:pt x="117030" y="13019"/>
                  </a:lnTo>
                  <a:lnTo>
                    <a:pt x="115164" y="15346"/>
                  </a:lnTo>
                  <a:lnTo>
                    <a:pt x="113920" y="17851"/>
                  </a:lnTo>
                  <a:lnTo>
                    <a:pt x="113091" y="20473"/>
                  </a:lnTo>
                  <a:lnTo>
                    <a:pt x="110633" y="23173"/>
                  </a:lnTo>
                  <a:lnTo>
                    <a:pt x="102822" y="28714"/>
                  </a:lnTo>
                  <a:lnTo>
                    <a:pt x="92265" y="37188"/>
                  </a:lnTo>
                  <a:lnTo>
                    <a:pt x="83546" y="45420"/>
                  </a:lnTo>
                  <a:lnTo>
                    <a:pt x="66977" y="61677"/>
                  </a:lnTo>
                  <a:lnTo>
                    <a:pt x="60560" y="70592"/>
                  </a:lnTo>
                  <a:lnTo>
                    <a:pt x="57514" y="75636"/>
                  </a:lnTo>
                  <a:lnTo>
                    <a:pt x="53580" y="80904"/>
                  </a:lnTo>
                  <a:lnTo>
                    <a:pt x="49051" y="86321"/>
                  </a:lnTo>
                  <a:lnTo>
                    <a:pt x="44127" y="91837"/>
                  </a:lnTo>
                  <a:lnTo>
                    <a:pt x="39892" y="97420"/>
                  </a:lnTo>
                  <a:lnTo>
                    <a:pt x="36116" y="103046"/>
                  </a:lnTo>
                  <a:lnTo>
                    <a:pt x="32646" y="108703"/>
                  </a:lnTo>
                  <a:lnTo>
                    <a:pt x="26251" y="117527"/>
                  </a:lnTo>
                  <a:lnTo>
                    <a:pt x="20234" y="125576"/>
                  </a:lnTo>
                  <a:lnTo>
                    <a:pt x="17295" y="130390"/>
                  </a:lnTo>
                  <a:lnTo>
                    <a:pt x="14384" y="135504"/>
                  </a:lnTo>
                  <a:lnTo>
                    <a:pt x="12444" y="140819"/>
                  </a:lnTo>
                  <a:lnTo>
                    <a:pt x="11150" y="146266"/>
                  </a:lnTo>
                  <a:lnTo>
                    <a:pt x="10287" y="151803"/>
                  </a:lnTo>
                  <a:lnTo>
                    <a:pt x="8760" y="157400"/>
                  </a:lnTo>
                  <a:lnTo>
                    <a:pt x="6789" y="163035"/>
                  </a:lnTo>
                  <a:lnTo>
                    <a:pt x="4522" y="168698"/>
                  </a:lnTo>
                  <a:lnTo>
                    <a:pt x="3011" y="174378"/>
                  </a:lnTo>
                  <a:lnTo>
                    <a:pt x="2004" y="180069"/>
                  </a:lnTo>
                  <a:lnTo>
                    <a:pt x="1333" y="185768"/>
                  </a:lnTo>
                  <a:lnTo>
                    <a:pt x="885" y="191473"/>
                  </a:lnTo>
                  <a:lnTo>
                    <a:pt x="586" y="197181"/>
                  </a:lnTo>
                  <a:lnTo>
                    <a:pt x="166" y="211776"/>
                  </a:lnTo>
                  <a:lnTo>
                    <a:pt x="13" y="235110"/>
                  </a:lnTo>
                  <a:lnTo>
                    <a:pt x="0" y="246098"/>
                  </a:lnTo>
                  <a:lnTo>
                    <a:pt x="949" y="250743"/>
                  </a:lnTo>
                  <a:lnTo>
                    <a:pt x="4544" y="258444"/>
                  </a:lnTo>
                  <a:lnTo>
                    <a:pt x="11922" y="272684"/>
                  </a:lnTo>
                  <a:lnTo>
                    <a:pt x="17358" y="280896"/>
                  </a:lnTo>
                  <a:lnTo>
                    <a:pt x="20141" y="284418"/>
                  </a:lnTo>
                  <a:lnTo>
                    <a:pt x="23901" y="286767"/>
                  </a:lnTo>
                  <a:lnTo>
                    <a:pt x="33160" y="289377"/>
                  </a:lnTo>
                  <a:lnTo>
                    <a:pt x="41085" y="293077"/>
                  </a:lnTo>
                  <a:lnTo>
                    <a:pt x="48734" y="297896"/>
                  </a:lnTo>
                  <a:lnTo>
                    <a:pt x="58484" y="303213"/>
                  </a:lnTo>
                  <a:lnTo>
                    <a:pt x="69167" y="306211"/>
                  </a:lnTo>
                  <a:lnTo>
                    <a:pt x="80265" y="308496"/>
                  </a:lnTo>
                  <a:lnTo>
                    <a:pt x="85892" y="310439"/>
                  </a:lnTo>
                  <a:lnTo>
                    <a:pt x="91548" y="312687"/>
                  </a:lnTo>
                  <a:lnTo>
                    <a:pt x="97223" y="314185"/>
                  </a:lnTo>
                  <a:lnTo>
                    <a:pt x="102912" y="315184"/>
                  </a:lnTo>
                  <a:lnTo>
                    <a:pt x="108610" y="315850"/>
                  </a:lnTo>
                  <a:lnTo>
                    <a:pt x="114313" y="316294"/>
                  </a:lnTo>
                  <a:lnTo>
                    <a:pt x="120020" y="316590"/>
                  </a:lnTo>
                  <a:lnTo>
                    <a:pt x="131442" y="316919"/>
                  </a:lnTo>
                  <a:lnTo>
                    <a:pt x="142868" y="317065"/>
                  </a:lnTo>
                  <a:lnTo>
                    <a:pt x="148582" y="316152"/>
                  </a:lnTo>
                  <a:lnTo>
                    <a:pt x="154296" y="314590"/>
                  </a:lnTo>
                  <a:lnTo>
                    <a:pt x="160010" y="312596"/>
                  </a:lnTo>
                  <a:lnTo>
                    <a:pt x="165726" y="310315"/>
                  </a:lnTo>
                  <a:lnTo>
                    <a:pt x="171440" y="307842"/>
                  </a:lnTo>
                  <a:lnTo>
                    <a:pt x="177154" y="305240"/>
                  </a:lnTo>
                  <a:lnTo>
                    <a:pt x="182870" y="303506"/>
                  </a:lnTo>
                  <a:lnTo>
                    <a:pt x="188585" y="302350"/>
                  </a:lnTo>
                  <a:lnTo>
                    <a:pt x="194300" y="301578"/>
                  </a:lnTo>
                  <a:lnTo>
                    <a:pt x="200014" y="300112"/>
                  </a:lnTo>
                  <a:lnTo>
                    <a:pt x="205729" y="298182"/>
                  </a:lnTo>
                  <a:lnTo>
                    <a:pt x="211445" y="295943"/>
                  </a:lnTo>
                  <a:lnTo>
                    <a:pt x="217160" y="293498"/>
                  </a:lnTo>
                  <a:lnTo>
                    <a:pt x="228590" y="288241"/>
                  </a:lnTo>
                  <a:lnTo>
                    <a:pt x="234304" y="284553"/>
                  </a:lnTo>
                  <a:lnTo>
                    <a:pt x="240020" y="280189"/>
                  </a:lnTo>
                  <a:lnTo>
                    <a:pt x="245735" y="275375"/>
                  </a:lnTo>
                  <a:lnTo>
                    <a:pt x="251449" y="270261"/>
                  </a:lnTo>
                  <a:lnTo>
                    <a:pt x="262879" y="259498"/>
                  </a:lnTo>
                  <a:lnTo>
                    <a:pt x="268595" y="254914"/>
                  </a:lnTo>
                  <a:lnTo>
                    <a:pt x="274310" y="250905"/>
                  </a:lnTo>
                  <a:lnTo>
                    <a:pt x="280025" y="247279"/>
                  </a:lnTo>
                  <a:lnTo>
                    <a:pt x="285739" y="242958"/>
                  </a:lnTo>
                  <a:lnTo>
                    <a:pt x="291454" y="238172"/>
                  </a:lnTo>
                  <a:lnTo>
                    <a:pt x="297170" y="233076"/>
                  </a:lnTo>
                  <a:lnTo>
                    <a:pt x="301932" y="227774"/>
                  </a:lnTo>
                  <a:lnTo>
                    <a:pt x="306060" y="222334"/>
                  </a:lnTo>
                  <a:lnTo>
                    <a:pt x="309763" y="216803"/>
                  </a:lnTo>
                  <a:lnTo>
                    <a:pt x="313186" y="210258"/>
                  </a:lnTo>
                  <a:lnTo>
                    <a:pt x="316419" y="203036"/>
                  </a:lnTo>
                  <a:lnTo>
                    <a:pt x="319528" y="195365"/>
                  </a:lnTo>
                  <a:lnTo>
                    <a:pt x="322553" y="188346"/>
                  </a:lnTo>
                  <a:lnTo>
                    <a:pt x="328454" y="175466"/>
                  </a:lnTo>
                  <a:lnTo>
                    <a:pt x="334251" y="165932"/>
                  </a:lnTo>
                  <a:lnTo>
                    <a:pt x="340003" y="157567"/>
                  </a:lnTo>
                  <a:lnTo>
                    <a:pt x="342870" y="152670"/>
                  </a:lnTo>
                  <a:lnTo>
                    <a:pt x="345734" y="147500"/>
                  </a:lnTo>
                  <a:lnTo>
                    <a:pt x="351456" y="136675"/>
                  </a:lnTo>
                  <a:lnTo>
                    <a:pt x="354316" y="131122"/>
                  </a:lnTo>
                  <a:lnTo>
                    <a:pt x="356222" y="125514"/>
                  </a:lnTo>
                  <a:lnTo>
                    <a:pt x="357493" y="119871"/>
                  </a:lnTo>
                  <a:lnTo>
                    <a:pt x="358340" y="114204"/>
                  </a:lnTo>
                  <a:lnTo>
                    <a:pt x="358904" y="108521"/>
                  </a:lnTo>
                  <a:lnTo>
                    <a:pt x="359281" y="102827"/>
                  </a:lnTo>
                  <a:lnTo>
                    <a:pt x="359700" y="92373"/>
                  </a:lnTo>
                  <a:lnTo>
                    <a:pt x="359886" y="84552"/>
                  </a:lnTo>
                  <a:lnTo>
                    <a:pt x="357429" y="75361"/>
                  </a:lnTo>
                  <a:lnTo>
                    <a:pt x="353161" y="65879"/>
                  </a:lnTo>
                  <a:lnTo>
                    <a:pt x="348090" y="58489"/>
                  </a:lnTo>
                  <a:lnTo>
                    <a:pt x="340120" y="52030"/>
                  </a:lnTo>
                  <a:lnTo>
                    <a:pt x="331181" y="45984"/>
                  </a:lnTo>
                  <a:lnTo>
                    <a:pt x="324034" y="40122"/>
                  </a:lnTo>
                  <a:lnTo>
                    <a:pt x="315142" y="34342"/>
                  </a:lnTo>
                  <a:lnTo>
                    <a:pt x="304840" y="28598"/>
                  </a:lnTo>
                  <a:lnTo>
                    <a:pt x="293911" y="22870"/>
                  </a:lnTo>
                  <a:lnTo>
                    <a:pt x="285244" y="19689"/>
                  </a:lnTo>
                  <a:lnTo>
                    <a:pt x="277265" y="18276"/>
                  </a:lnTo>
                  <a:lnTo>
                    <a:pt x="267368" y="17647"/>
                  </a:lnTo>
                  <a:lnTo>
                    <a:pt x="256619" y="14828"/>
                  </a:lnTo>
                  <a:lnTo>
                    <a:pt x="251086" y="12743"/>
                  </a:lnTo>
                  <a:lnTo>
                    <a:pt x="244539" y="11352"/>
                  </a:lnTo>
                  <a:lnTo>
                    <a:pt x="237318" y="10426"/>
                  </a:lnTo>
                  <a:lnTo>
                    <a:pt x="229646" y="9808"/>
                  </a:lnTo>
                  <a:lnTo>
                    <a:pt x="222627" y="10349"/>
                  </a:lnTo>
                  <a:lnTo>
                    <a:pt x="216042" y="11661"/>
                  </a:lnTo>
                  <a:lnTo>
                    <a:pt x="209747" y="13489"/>
                  </a:lnTo>
                  <a:lnTo>
                    <a:pt x="203646" y="14708"/>
                  </a:lnTo>
                  <a:lnTo>
                    <a:pt x="197672" y="15520"/>
                  </a:lnTo>
                  <a:lnTo>
                    <a:pt x="186909" y="16423"/>
                  </a:lnTo>
                  <a:lnTo>
                    <a:pt x="182705" y="16663"/>
                  </a:lnTo>
                  <a:lnTo>
                    <a:pt x="171439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61"/>
            <p:cNvSpPr/>
            <p:nvPr/>
          </p:nvSpPr>
          <p:spPr>
            <a:xfrm>
              <a:off x="6337934" y="4320540"/>
              <a:ext cx="385764" cy="34290"/>
            </a:xfrm>
            <a:custGeom>
              <a:avLst/>
              <a:gdLst/>
              <a:ahLst/>
              <a:cxnLst/>
              <a:rect l="0" t="0" r="0" b="0"/>
              <a:pathLst>
                <a:path w="385764" h="34290">
                  <a:moveTo>
                    <a:pt x="0" y="34289"/>
                  </a:moveTo>
                  <a:lnTo>
                    <a:pt x="4552" y="34289"/>
                  </a:lnTo>
                  <a:lnTo>
                    <a:pt x="6844" y="33337"/>
                  </a:lnTo>
                  <a:lnTo>
                    <a:pt x="9325" y="31750"/>
                  </a:lnTo>
                  <a:lnTo>
                    <a:pt x="11932" y="29739"/>
                  </a:lnTo>
                  <a:lnTo>
                    <a:pt x="15575" y="28398"/>
                  </a:lnTo>
                  <a:lnTo>
                    <a:pt x="19909" y="27505"/>
                  </a:lnTo>
                  <a:lnTo>
                    <a:pt x="29803" y="26512"/>
                  </a:lnTo>
                  <a:lnTo>
                    <a:pt x="40551" y="26070"/>
                  </a:lnTo>
                  <a:lnTo>
                    <a:pt x="57312" y="25822"/>
                  </a:lnTo>
                  <a:lnTo>
                    <a:pt x="74344" y="25748"/>
                  </a:lnTo>
                  <a:lnTo>
                    <a:pt x="80995" y="24785"/>
                  </a:lnTo>
                  <a:lnTo>
                    <a:pt x="88287" y="23191"/>
                  </a:lnTo>
                  <a:lnTo>
                    <a:pt x="96006" y="21175"/>
                  </a:lnTo>
                  <a:lnTo>
                    <a:pt x="104009" y="19832"/>
                  </a:lnTo>
                  <a:lnTo>
                    <a:pt x="112202" y="18936"/>
                  </a:lnTo>
                  <a:lnTo>
                    <a:pt x="120521" y="18339"/>
                  </a:lnTo>
                  <a:lnTo>
                    <a:pt x="128925" y="16989"/>
                  </a:lnTo>
                  <a:lnTo>
                    <a:pt x="137385" y="15136"/>
                  </a:lnTo>
                  <a:lnTo>
                    <a:pt x="145883" y="12948"/>
                  </a:lnTo>
                  <a:lnTo>
                    <a:pt x="155358" y="11489"/>
                  </a:lnTo>
                  <a:lnTo>
                    <a:pt x="165485" y="10517"/>
                  </a:lnTo>
                  <a:lnTo>
                    <a:pt x="176046" y="9868"/>
                  </a:lnTo>
                  <a:lnTo>
                    <a:pt x="195401" y="9148"/>
                  </a:lnTo>
                  <a:lnTo>
                    <a:pt x="222362" y="8743"/>
                  </a:lnTo>
                  <a:lnTo>
                    <a:pt x="231109" y="8686"/>
                  </a:lnTo>
                  <a:lnTo>
                    <a:pt x="239797" y="7695"/>
                  </a:lnTo>
                  <a:lnTo>
                    <a:pt x="248448" y="6083"/>
                  </a:lnTo>
                  <a:lnTo>
                    <a:pt x="257072" y="4055"/>
                  </a:lnTo>
                  <a:lnTo>
                    <a:pt x="264727" y="2703"/>
                  </a:lnTo>
                  <a:lnTo>
                    <a:pt x="271735" y="1802"/>
                  </a:lnTo>
                  <a:lnTo>
                    <a:pt x="278312" y="1201"/>
                  </a:lnTo>
                  <a:lnTo>
                    <a:pt x="285553" y="801"/>
                  </a:lnTo>
                  <a:lnTo>
                    <a:pt x="301221" y="355"/>
                  </a:lnTo>
                  <a:lnTo>
                    <a:pt x="339601" y="21"/>
                  </a:lnTo>
                  <a:lnTo>
                    <a:pt x="3857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62"/>
            <p:cNvSpPr/>
            <p:nvPr/>
          </p:nvSpPr>
          <p:spPr>
            <a:xfrm>
              <a:off x="6955185" y="4158053"/>
              <a:ext cx="385733" cy="102480"/>
            </a:xfrm>
            <a:custGeom>
              <a:avLst/>
              <a:gdLst/>
              <a:ahLst/>
              <a:cxnLst/>
              <a:rect l="0" t="0" r="0" b="0"/>
              <a:pathLst>
                <a:path w="385733" h="102480">
                  <a:moveTo>
                    <a:pt x="8542" y="102479"/>
                  </a:moveTo>
                  <a:lnTo>
                    <a:pt x="1161" y="102479"/>
                  </a:lnTo>
                  <a:lnTo>
                    <a:pt x="764" y="101526"/>
                  </a:lnTo>
                  <a:lnTo>
                    <a:pt x="499" y="99939"/>
                  </a:lnTo>
                  <a:lnTo>
                    <a:pt x="74" y="95098"/>
                  </a:lnTo>
                  <a:lnTo>
                    <a:pt x="16" y="91896"/>
                  </a:lnTo>
                  <a:lnTo>
                    <a:pt x="0" y="89709"/>
                  </a:lnTo>
                  <a:lnTo>
                    <a:pt x="943" y="87298"/>
                  </a:lnTo>
                  <a:lnTo>
                    <a:pt x="2523" y="84738"/>
                  </a:lnTo>
                  <a:lnTo>
                    <a:pt x="4530" y="82080"/>
                  </a:lnTo>
                  <a:lnTo>
                    <a:pt x="6820" y="79355"/>
                  </a:lnTo>
                  <a:lnTo>
                    <a:pt x="9299" y="76585"/>
                  </a:lnTo>
                  <a:lnTo>
                    <a:pt x="11904" y="73787"/>
                  </a:lnTo>
                  <a:lnTo>
                    <a:pt x="13641" y="70968"/>
                  </a:lnTo>
                  <a:lnTo>
                    <a:pt x="14798" y="68137"/>
                  </a:lnTo>
                  <a:lnTo>
                    <a:pt x="15571" y="65297"/>
                  </a:lnTo>
                  <a:lnTo>
                    <a:pt x="17038" y="62451"/>
                  </a:lnTo>
                  <a:lnTo>
                    <a:pt x="18969" y="59601"/>
                  </a:lnTo>
                  <a:lnTo>
                    <a:pt x="21208" y="56749"/>
                  </a:lnTo>
                  <a:lnTo>
                    <a:pt x="24606" y="53895"/>
                  </a:lnTo>
                  <a:lnTo>
                    <a:pt x="28777" y="51040"/>
                  </a:lnTo>
                  <a:lnTo>
                    <a:pt x="33462" y="48184"/>
                  </a:lnTo>
                  <a:lnTo>
                    <a:pt x="37537" y="45327"/>
                  </a:lnTo>
                  <a:lnTo>
                    <a:pt x="41208" y="42470"/>
                  </a:lnTo>
                  <a:lnTo>
                    <a:pt x="44607" y="39613"/>
                  </a:lnTo>
                  <a:lnTo>
                    <a:pt x="47824" y="35804"/>
                  </a:lnTo>
                  <a:lnTo>
                    <a:pt x="50923" y="31359"/>
                  </a:lnTo>
                  <a:lnTo>
                    <a:pt x="53941" y="26490"/>
                  </a:lnTo>
                  <a:lnTo>
                    <a:pt x="57858" y="23245"/>
                  </a:lnTo>
                  <a:lnTo>
                    <a:pt x="62375" y="21081"/>
                  </a:lnTo>
                  <a:lnTo>
                    <a:pt x="67290" y="19639"/>
                  </a:lnTo>
                  <a:lnTo>
                    <a:pt x="72472" y="17725"/>
                  </a:lnTo>
                  <a:lnTo>
                    <a:pt x="77832" y="15496"/>
                  </a:lnTo>
                  <a:lnTo>
                    <a:pt x="83310" y="13058"/>
                  </a:lnTo>
                  <a:lnTo>
                    <a:pt x="94478" y="10349"/>
                  </a:lnTo>
                  <a:lnTo>
                    <a:pt x="100123" y="9627"/>
                  </a:lnTo>
                  <a:lnTo>
                    <a:pt x="104839" y="8192"/>
                  </a:lnTo>
                  <a:lnTo>
                    <a:pt x="108934" y="6284"/>
                  </a:lnTo>
                  <a:lnTo>
                    <a:pt x="112617" y="4059"/>
                  </a:lnTo>
                  <a:lnTo>
                    <a:pt x="121790" y="1587"/>
                  </a:lnTo>
                  <a:lnTo>
                    <a:pt x="131265" y="488"/>
                  </a:lnTo>
                  <a:lnTo>
                    <a:pt x="138650" y="0"/>
                  </a:lnTo>
                  <a:lnTo>
                    <a:pt x="147648" y="2323"/>
                  </a:lnTo>
                  <a:lnTo>
                    <a:pt x="152714" y="4276"/>
                  </a:lnTo>
                  <a:lnTo>
                    <a:pt x="157045" y="6530"/>
                  </a:lnTo>
                  <a:lnTo>
                    <a:pt x="160884" y="8986"/>
                  </a:lnTo>
                  <a:lnTo>
                    <a:pt x="164395" y="11575"/>
                  </a:lnTo>
                  <a:lnTo>
                    <a:pt x="167690" y="14254"/>
                  </a:lnTo>
                  <a:lnTo>
                    <a:pt x="170838" y="16992"/>
                  </a:lnTo>
                  <a:lnTo>
                    <a:pt x="173889" y="19771"/>
                  </a:lnTo>
                  <a:lnTo>
                    <a:pt x="179820" y="25397"/>
                  </a:lnTo>
                  <a:lnTo>
                    <a:pt x="182735" y="28231"/>
                  </a:lnTo>
                  <a:lnTo>
                    <a:pt x="184678" y="31073"/>
                  </a:lnTo>
                  <a:lnTo>
                    <a:pt x="185973" y="33920"/>
                  </a:lnTo>
                  <a:lnTo>
                    <a:pt x="186837" y="36771"/>
                  </a:lnTo>
                  <a:lnTo>
                    <a:pt x="188366" y="39623"/>
                  </a:lnTo>
                  <a:lnTo>
                    <a:pt x="190337" y="42478"/>
                  </a:lnTo>
                  <a:lnTo>
                    <a:pt x="192604" y="45333"/>
                  </a:lnTo>
                  <a:lnTo>
                    <a:pt x="195068" y="48189"/>
                  </a:lnTo>
                  <a:lnTo>
                    <a:pt x="197662" y="51046"/>
                  </a:lnTo>
                  <a:lnTo>
                    <a:pt x="200345" y="53903"/>
                  </a:lnTo>
                  <a:lnTo>
                    <a:pt x="203085" y="55808"/>
                  </a:lnTo>
                  <a:lnTo>
                    <a:pt x="208670" y="57924"/>
                  </a:lnTo>
                  <a:lnTo>
                    <a:pt x="211494" y="59441"/>
                  </a:lnTo>
                  <a:lnTo>
                    <a:pt x="214328" y="61404"/>
                  </a:lnTo>
                  <a:lnTo>
                    <a:pt x="217171" y="63666"/>
                  </a:lnTo>
                  <a:lnTo>
                    <a:pt x="220018" y="66126"/>
                  </a:lnTo>
                  <a:lnTo>
                    <a:pt x="222869" y="68719"/>
                  </a:lnTo>
                  <a:lnTo>
                    <a:pt x="225721" y="71400"/>
                  </a:lnTo>
                  <a:lnTo>
                    <a:pt x="228576" y="73187"/>
                  </a:lnTo>
                  <a:lnTo>
                    <a:pt x="234287" y="75173"/>
                  </a:lnTo>
                  <a:lnTo>
                    <a:pt x="237144" y="76655"/>
                  </a:lnTo>
                  <a:lnTo>
                    <a:pt x="240001" y="78596"/>
                  </a:lnTo>
                  <a:lnTo>
                    <a:pt x="242858" y="80842"/>
                  </a:lnTo>
                  <a:lnTo>
                    <a:pt x="248572" y="83338"/>
                  </a:lnTo>
                  <a:lnTo>
                    <a:pt x="251430" y="84003"/>
                  </a:lnTo>
                  <a:lnTo>
                    <a:pt x="254288" y="85399"/>
                  </a:lnTo>
                  <a:lnTo>
                    <a:pt x="257145" y="87283"/>
                  </a:lnTo>
                  <a:lnTo>
                    <a:pt x="260002" y="89491"/>
                  </a:lnTo>
                  <a:lnTo>
                    <a:pt x="262860" y="90010"/>
                  </a:lnTo>
                  <a:lnTo>
                    <a:pt x="265717" y="89404"/>
                  </a:lnTo>
                  <a:lnTo>
                    <a:pt x="271432" y="87143"/>
                  </a:lnTo>
                  <a:lnTo>
                    <a:pt x="280957" y="84918"/>
                  </a:lnTo>
                  <a:lnTo>
                    <a:pt x="285402" y="83152"/>
                  </a:lnTo>
                  <a:lnTo>
                    <a:pt x="290271" y="81021"/>
                  </a:lnTo>
                  <a:lnTo>
                    <a:pt x="294469" y="78649"/>
                  </a:lnTo>
                  <a:lnTo>
                    <a:pt x="298220" y="76115"/>
                  </a:lnTo>
                  <a:lnTo>
                    <a:pt x="301673" y="73473"/>
                  </a:lnTo>
                  <a:lnTo>
                    <a:pt x="308050" y="70538"/>
                  </a:lnTo>
                  <a:lnTo>
                    <a:pt x="315012" y="68280"/>
                  </a:lnTo>
                  <a:lnTo>
                    <a:pt x="319536" y="66345"/>
                  </a:lnTo>
                  <a:lnTo>
                    <a:pt x="324455" y="64102"/>
                  </a:lnTo>
                  <a:lnTo>
                    <a:pt x="328689" y="61654"/>
                  </a:lnTo>
                  <a:lnTo>
                    <a:pt x="332463" y="59070"/>
                  </a:lnTo>
                  <a:lnTo>
                    <a:pt x="335932" y="56395"/>
                  </a:lnTo>
                  <a:lnTo>
                    <a:pt x="340150" y="53659"/>
                  </a:lnTo>
                  <a:lnTo>
                    <a:pt x="344867" y="50882"/>
                  </a:lnTo>
                  <a:lnTo>
                    <a:pt x="349916" y="48079"/>
                  </a:lnTo>
                  <a:lnTo>
                    <a:pt x="353282" y="45257"/>
                  </a:lnTo>
                  <a:lnTo>
                    <a:pt x="355526" y="42424"/>
                  </a:lnTo>
                  <a:lnTo>
                    <a:pt x="357022" y="39582"/>
                  </a:lnTo>
                  <a:lnTo>
                    <a:pt x="358972" y="36735"/>
                  </a:lnTo>
                  <a:lnTo>
                    <a:pt x="361225" y="33885"/>
                  </a:lnTo>
                  <a:lnTo>
                    <a:pt x="363679" y="31032"/>
                  </a:lnTo>
                  <a:lnTo>
                    <a:pt x="366268" y="28178"/>
                  </a:lnTo>
                  <a:lnTo>
                    <a:pt x="375538" y="18447"/>
                  </a:lnTo>
                  <a:lnTo>
                    <a:pt x="377031" y="17882"/>
                  </a:lnTo>
                  <a:lnTo>
                    <a:pt x="385732" y="1675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" name="SMARTPenAnnotation63"/>
            <p:cNvSpPr/>
            <p:nvPr/>
          </p:nvSpPr>
          <p:spPr>
            <a:xfrm>
              <a:off x="6980872" y="4329112"/>
              <a:ext cx="360046" cy="85726"/>
            </a:xfrm>
            <a:custGeom>
              <a:avLst/>
              <a:gdLst/>
              <a:ahLst/>
              <a:cxnLst/>
              <a:rect l="0" t="0" r="0" b="0"/>
              <a:pathLst>
                <a:path w="360046" h="85726">
                  <a:moveTo>
                    <a:pt x="0" y="85725"/>
                  </a:moveTo>
                  <a:lnTo>
                    <a:pt x="0" y="69803"/>
                  </a:lnTo>
                  <a:lnTo>
                    <a:pt x="953" y="68442"/>
                  </a:lnTo>
                  <a:lnTo>
                    <a:pt x="2540" y="66584"/>
                  </a:lnTo>
                  <a:lnTo>
                    <a:pt x="4551" y="64392"/>
                  </a:lnTo>
                  <a:lnTo>
                    <a:pt x="6844" y="62930"/>
                  </a:lnTo>
                  <a:lnTo>
                    <a:pt x="11932" y="61306"/>
                  </a:lnTo>
                  <a:lnTo>
                    <a:pt x="14622" y="59921"/>
                  </a:lnTo>
                  <a:lnTo>
                    <a:pt x="17368" y="58045"/>
                  </a:lnTo>
                  <a:lnTo>
                    <a:pt x="20151" y="55842"/>
                  </a:lnTo>
                  <a:lnTo>
                    <a:pt x="22959" y="53420"/>
                  </a:lnTo>
                  <a:lnTo>
                    <a:pt x="25784" y="50853"/>
                  </a:lnTo>
                  <a:lnTo>
                    <a:pt x="31462" y="45462"/>
                  </a:lnTo>
                  <a:lnTo>
                    <a:pt x="45724" y="31398"/>
                  </a:lnTo>
                  <a:lnTo>
                    <a:pt x="49532" y="29505"/>
                  </a:lnTo>
                  <a:lnTo>
                    <a:pt x="58845" y="27401"/>
                  </a:lnTo>
                  <a:lnTo>
                    <a:pt x="63043" y="25887"/>
                  </a:lnTo>
                  <a:lnTo>
                    <a:pt x="66793" y="23926"/>
                  </a:lnTo>
                  <a:lnTo>
                    <a:pt x="70247" y="21665"/>
                  </a:lnTo>
                  <a:lnTo>
                    <a:pt x="76623" y="19154"/>
                  </a:lnTo>
                  <a:lnTo>
                    <a:pt x="83585" y="18038"/>
                  </a:lnTo>
                  <a:lnTo>
                    <a:pt x="93029" y="17542"/>
                  </a:lnTo>
                  <a:lnTo>
                    <a:pt x="101036" y="17321"/>
                  </a:lnTo>
                  <a:lnTo>
                    <a:pt x="113938" y="17180"/>
                  </a:lnTo>
                  <a:lnTo>
                    <a:pt x="116916" y="18121"/>
                  </a:lnTo>
                  <a:lnTo>
                    <a:pt x="119855" y="19700"/>
                  </a:lnTo>
                  <a:lnTo>
                    <a:pt x="122765" y="21706"/>
                  </a:lnTo>
                  <a:lnTo>
                    <a:pt x="128540" y="23935"/>
                  </a:lnTo>
                  <a:lnTo>
                    <a:pt x="131414" y="24529"/>
                  </a:lnTo>
                  <a:lnTo>
                    <a:pt x="134282" y="25877"/>
                  </a:lnTo>
                  <a:lnTo>
                    <a:pt x="137146" y="27729"/>
                  </a:lnTo>
                  <a:lnTo>
                    <a:pt x="140008" y="29916"/>
                  </a:lnTo>
                  <a:lnTo>
                    <a:pt x="142869" y="32327"/>
                  </a:lnTo>
                  <a:lnTo>
                    <a:pt x="145728" y="34886"/>
                  </a:lnTo>
                  <a:lnTo>
                    <a:pt x="151446" y="40270"/>
                  </a:lnTo>
                  <a:lnTo>
                    <a:pt x="164665" y="53238"/>
                  </a:lnTo>
                  <a:lnTo>
                    <a:pt x="184103" y="72661"/>
                  </a:lnTo>
                  <a:lnTo>
                    <a:pt x="186553" y="74157"/>
                  </a:lnTo>
                  <a:lnTo>
                    <a:pt x="191815" y="75821"/>
                  </a:lnTo>
                  <a:lnTo>
                    <a:pt x="194552" y="77218"/>
                  </a:lnTo>
                  <a:lnTo>
                    <a:pt x="197329" y="79101"/>
                  </a:lnTo>
                  <a:lnTo>
                    <a:pt x="200132" y="81309"/>
                  </a:lnTo>
                  <a:lnTo>
                    <a:pt x="202954" y="82781"/>
                  </a:lnTo>
                  <a:lnTo>
                    <a:pt x="208629" y="84417"/>
                  </a:lnTo>
                  <a:lnTo>
                    <a:pt x="217180" y="85337"/>
                  </a:lnTo>
                  <a:lnTo>
                    <a:pt x="225429" y="83013"/>
                  </a:lnTo>
                  <a:lnTo>
                    <a:pt x="230296" y="81059"/>
                  </a:lnTo>
                  <a:lnTo>
                    <a:pt x="238243" y="78889"/>
                  </a:lnTo>
                  <a:lnTo>
                    <a:pt x="248074" y="77667"/>
                  </a:lnTo>
                  <a:lnTo>
                    <a:pt x="251107" y="77495"/>
                  </a:lnTo>
                  <a:lnTo>
                    <a:pt x="254082" y="76429"/>
                  </a:lnTo>
                  <a:lnTo>
                    <a:pt x="257018" y="74765"/>
                  </a:lnTo>
                  <a:lnTo>
                    <a:pt x="259927" y="72703"/>
                  </a:lnTo>
                  <a:lnTo>
                    <a:pt x="262820" y="70376"/>
                  </a:lnTo>
                  <a:lnTo>
                    <a:pt x="265701" y="67873"/>
                  </a:lnTo>
                  <a:lnTo>
                    <a:pt x="268574" y="65251"/>
                  </a:lnTo>
                  <a:lnTo>
                    <a:pt x="272395" y="63503"/>
                  </a:lnTo>
                  <a:lnTo>
                    <a:pt x="281719" y="61562"/>
                  </a:lnTo>
                  <a:lnTo>
                    <a:pt x="284968" y="60091"/>
                  </a:lnTo>
                  <a:lnTo>
                    <a:pt x="287133" y="58158"/>
                  </a:lnTo>
                  <a:lnTo>
                    <a:pt x="288578" y="55917"/>
                  </a:lnTo>
                  <a:lnTo>
                    <a:pt x="291445" y="53470"/>
                  </a:lnTo>
                  <a:lnTo>
                    <a:pt x="295262" y="50887"/>
                  </a:lnTo>
                  <a:lnTo>
                    <a:pt x="299712" y="48212"/>
                  </a:lnTo>
                  <a:lnTo>
                    <a:pt x="303630" y="45477"/>
                  </a:lnTo>
                  <a:lnTo>
                    <a:pt x="307195" y="42700"/>
                  </a:lnTo>
                  <a:lnTo>
                    <a:pt x="310524" y="39897"/>
                  </a:lnTo>
                  <a:lnTo>
                    <a:pt x="313696" y="37076"/>
                  </a:lnTo>
                  <a:lnTo>
                    <a:pt x="319760" y="31400"/>
                  </a:lnTo>
                  <a:lnTo>
                    <a:pt x="322711" y="29506"/>
                  </a:lnTo>
                  <a:lnTo>
                    <a:pt x="328529" y="27401"/>
                  </a:lnTo>
                  <a:lnTo>
                    <a:pt x="331414" y="25888"/>
                  </a:lnTo>
                  <a:lnTo>
                    <a:pt x="334291" y="23926"/>
                  </a:lnTo>
                  <a:lnTo>
                    <a:pt x="341199" y="18485"/>
                  </a:lnTo>
                  <a:lnTo>
                    <a:pt x="344684" y="17740"/>
                  </a:lnTo>
                  <a:lnTo>
                    <a:pt x="346947" y="17542"/>
                  </a:lnTo>
                  <a:lnTo>
                    <a:pt x="348455" y="16457"/>
                  </a:lnTo>
                  <a:lnTo>
                    <a:pt x="349461" y="14781"/>
                  </a:lnTo>
                  <a:lnTo>
                    <a:pt x="351438" y="8680"/>
                  </a:lnTo>
                  <a:lnTo>
                    <a:pt x="36004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" name="SMARTPenAnnotation64"/>
            <p:cNvSpPr/>
            <p:nvPr/>
          </p:nvSpPr>
          <p:spPr>
            <a:xfrm>
              <a:off x="7521293" y="4131945"/>
              <a:ext cx="51083" cy="317183"/>
            </a:xfrm>
            <a:custGeom>
              <a:avLst/>
              <a:gdLst/>
              <a:ahLst/>
              <a:cxnLst/>
              <a:rect l="0" t="0" r="0" b="0"/>
              <a:pathLst>
                <a:path w="51083" h="317183">
                  <a:moveTo>
                    <a:pt x="8219" y="0"/>
                  </a:moveTo>
                  <a:lnTo>
                    <a:pt x="838" y="7381"/>
                  </a:lnTo>
                  <a:lnTo>
                    <a:pt x="177" y="10583"/>
                  </a:lnTo>
                  <a:lnTo>
                    <a:pt x="0" y="12770"/>
                  </a:lnTo>
                  <a:lnTo>
                    <a:pt x="835" y="16133"/>
                  </a:lnTo>
                  <a:lnTo>
                    <a:pt x="2343" y="20280"/>
                  </a:lnTo>
                  <a:lnTo>
                    <a:pt x="4302" y="24950"/>
                  </a:lnTo>
                  <a:lnTo>
                    <a:pt x="4656" y="29016"/>
                  </a:lnTo>
                  <a:lnTo>
                    <a:pt x="3939" y="32679"/>
                  </a:lnTo>
                  <a:lnTo>
                    <a:pt x="2508" y="36073"/>
                  </a:lnTo>
                  <a:lnTo>
                    <a:pt x="1554" y="41194"/>
                  </a:lnTo>
                  <a:lnTo>
                    <a:pt x="919" y="47465"/>
                  </a:lnTo>
                  <a:lnTo>
                    <a:pt x="494" y="54503"/>
                  </a:lnTo>
                  <a:lnTo>
                    <a:pt x="1164" y="61100"/>
                  </a:lnTo>
                  <a:lnTo>
                    <a:pt x="2564" y="67403"/>
                  </a:lnTo>
                  <a:lnTo>
                    <a:pt x="4449" y="73511"/>
                  </a:lnTo>
                  <a:lnTo>
                    <a:pt x="5705" y="79487"/>
                  </a:lnTo>
                  <a:lnTo>
                    <a:pt x="6544" y="85376"/>
                  </a:lnTo>
                  <a:lnTo>
                    <a:pt x="7103" y="91208"/>
                  </a:lnTo>
                  <a:lnTo>
                    <a:pt x="7475" y="97000"/>
                  </a:lnTo>
                  <a:lnTo>
                    <a:pt x="7723" y="102767"/>
                  </a:lnTo>
                  <a:lnTo>
                    <a:pt x="7998" y="115206"/>
                  </a:lnTo>
                  <a:lnTo>
                    <a:pt x="8121" y="130260"/>
                  </a:lnTo>
                  <a:lnTo>
                    <a:pt x="9107" y="137323"/>
                  </a:lnTo>
                  <a:lnTo>
                    <a:pt x="10716" y="143936"/>
                  </a:lnTo>
                  <a:lnTo>
                    <a:pt x="12740" y="150250"/>
                  </a:lnTo>
                  <a:lnTo>
                    <a:pt x="15043" y="156364"/>
                  </a:lnTo>
                  <a:lnTo>
                    <a:pt x="17532" y="162345"/>
                  </a:lnTo>
                  <a:lnTo>
                    <a:pt x="20142" y="168237"/>
                  </a:lnTo>
                  <a:lnTo>
                    <a:pt x="21883" y="174071"/>
                  </a:lnTo>
                  <a:lnTo>
                    <a:pt x="23043" y="179865"/>
                  </a:lnTo>
                  <a:lnTo>
                    <a:pt x="23816" y="185632"/>
                  </a:lnTo>
                  <a:lnTo>
                    <a:pt x="25285" y="191382"/>
                  </a:lnTo>
                  <a:lnTo>
                    <a:pt x="27217" y="197120"/>
                  </a:lnTo>
                  <a:lnTo>
                    <a:pt x="29456" y="202851"/>
                  </a:lnTo>
                  <a:lnTo>
                    <a:pt x="30949" y="208576"/>
                  </a:lnTo>
                  <a:lnTo>
                    <a:pt x="31945" y="214299"/>
                  </a:lnTo>
                  <a:lnTo>
                    <a:pt x="32609" y="220018"/>
                  </a:lnTo>
                  <a:lnTo>
                    <a:pt x="33052" y="225736"/>
                  </a:lnTo>
                  <a:lnTo>
                    <a:pt x="33346" y="231453"/>
                  </a:lnTo>
                  <a:lnTo>
                    <a:pt x="33544" y="237169"/>
                  </a:lnTo>
                  <a:lnTo>
                    <a:pt x="34627" y="242885"/>
                  </a:lnTo>
                  <a:lnTo>
                    <a:pt x="36302" y="248601"/>
                  </a:lnTo>
                  <a:lnTo>
                    <a:pt x="38371" y="254316"/>
                  </a:lnTo>
                  <a:lnTo>
                    <a:pt x="39750" y="259079"/>
                  </a:lnTo>
                  <a:lnTo>
                    <a:pt x="41283" y="266911"/>
                  </a:lnTo>
                  <a:lnTo>
                    <a:pt x="41964" y="276107"/>
                  </a:lnTo>
                  <a:lnTo>
                    <a:pt x="42146" y="281226"/>
                  </a:lnTo>
                  <a:lnTo>
                    <a:pt x="43219" y="285591"/>
                  </a:lnTo>
                  <a:lnTo>
                    <a:pt x="44887" y="289454"/>
                  </a:lnTo>
                  <a:lnTo>
                    <a:pt x="46952" y="292982"/>
                  </a:lnTo>
                  <a:lnTo>
                    <a:pt x="48329" y="296286"/>
                  </a:lnTo>
                  <a:lnTo>
                    <a:pt x="49858" y="302497"/>
                  </a:lnTo>
                  <a:lnTo>
                    <a:pt x="50719" y="311350"/>
                  </a:lnTo>
                  <a:lnTo>
                    <a:pt x="51082" y="3171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1" name="SMARTPenAnnotation65"/>
            <p:cNvSpPr/>
            <p:nvPr/>
          </p:nvSpPr>
          <p:spPr>
            <a:xfrm>
              <a:off x="7615237" y="4123486"/>
              <a:ext cx="272754" cy="299925"/>
            </a:xfrm>
            <a:custGeom>
              <a:avLst/>
              <a:gdLst/>
              <a:ahLst/>
              <a:cxnLst/>
              <a:rect l="0" t="0" r="0" b="0"/>
              <a:pathLst>
                <a:path w="272754" h="299925">
                  <a:moveTo>
                    <a:pt x="0" y="17031"/>
                  </a:moveTo>
                  <a:lnTo>
                    <a:pt x="100029" y="17031"/>
                  </a:lnTo>
                  <a:lnTo>
                    <a:pt x="106690" y="16079"/>
                  </a:lnTo>
                  <a:lnTo>
                    <a:pt x="113990" y="14491"/>
                  </a:lnTo>
                  <a:lnTo>
                    <a:pt x="121713" y="12480"/>
                  </a:lnTo>
                  <a:lnTo>
                    <a:pt x="129719" y="11140"/>
                  </a:lnTo>
                  <a:lnTo>
                    <a:pt x="137915" y="10246"/>
                  </a:lnTo>
                  <a:lnTo>
                    <a:pt x="146235" y="9650"/>
                  </a:lnTo>
                  <a:lnTo>
                    <a:pt x="153688" y="8300"/>
                  </a:lnTo>
                  <a:lnTo>
                    <a:pt x="160562" y="6448"/>
                  </a:lnTo>
                  <a:lnTo>
                    <a:pt x="167049" y="4261"/>
                  </a:lnTo>
                  <a:lnTo>
                    <a:pt x="173278" y="2802"/>
                  </a:lnTo>
                  <a:lnTo>
                    <a:pt x="179336" y="1830"/>
                  </a:lnTo>
                  <a:lnTo>
                    <a:pt x="185280" y="1182"/>
                  </a:lnTo>
                  <a:lnTo>
                    <a:pt x="191147" y="751"/>
                  </a:lnTo>
                  <a:lnTo>
                    <a:pt x="196965" y="463"/>
                  </a:lnTo>
                  <a:lnTo>
                    <a:pt x="211712" y="57"/>
                  </a:lnTo>
                  <a:lnTo>
                    <a:pt x="215437" y="0"/>
                  </a:lnTo>
                  <a:lnTo>
                    <a:pt x="218872" y="914"/>
                  </a:lnTo>
                  <a:lnTo>
                    <a:pt x="225229" y="4470"/>
                  </a:lnTo>
                  <a:lnTo>
                    <a:pt x="231229" y="6686"/>
                  </a:lnTo>
                  <a:lnTo>
                    <a:pt x="238024" y="7671"/>
                  </a:lnTo>
                  <a:lnTo>
                    <a:pt x="242503" y="7933"/>
                  </a:lnTo>
                  <a:lnTo>
                    <a:pt x="247393" y="8109"/>
                  </a:lnTo>
                  <a:lnTo>
                    <a:pt x="250654" y="9178"/>
                  </a:lnTo>
                  <a:lnTo>
                    <a:pt x="252828" y="10843"/>
                  </a:lnTo>
                  <a:lnTo>
                    <a:pt x="257555" y="17169"/>
                  </a:lnTo>
                  <a:lnTo>
                    <a:pt x="263849" y="23633"/>
                  </a:lnTo>
                  <a:lnTo>
                    <a:pt x="269032" y="28855"/>
                  </a:lnTo>
                  <a:lnTo>
                    <a:pt x="270794" y="32534"/>
                  </a:lnTo>
                  <a:lnTo>
                    <a:pt x="272753" y="41702"/>
                  </a:lnTo>
                  <a:lnTo>
                    <a:pt x="272324" y="46813"/>
                  </a:lnTo>
                  <a:lnTo>
                    <a:pt x="271083" y="52126"/>
                  </a:lnTo>
                  <a:lnTo>
                    <a:pt x="269305" y="57573"/>
                  </a:lnTo>
                  <a:lnTo>
                    <a:pt x="267167" y="63109"/>
                  </a:lnTo>
                  <a:lnTo>
                    <a:pt x="264789" y="68705"/>
                  </a:lnTo>
                  <a:lnTo>
                    <a:pt x="262251" y="74340"/>
                  </a:lnTo>
                  <a:lnTo>
                    <a:pt x="260559" y="80002"/>
                  </a:lnTo>
                  <a:lnTo>
                    <a:pt x="259431" y="85682"/>
                  </a:lnTo>
                  <a:lnTo>
                    <a:pt x="258679" y="91373"/>
                  </a:lnTo>
                  <a:lnTo>
                    <a:pt x="257225" y="98025"/>
                  </a:lnTo>
                  <a:lnTo>
                    <a:pt x="255304" y="105317"/>
                  </a:lnTo>
                  <a:lnTo>
                    <a:pt x="253070" y="113036"/>
                  </a:lnTo>
                  <a:lnTo>
                    <a:pt x="248048" y="129233"/>
                  </a:lnTo>
                  <a:lnTo>
                    <a:pt x="245375" y="137552"/>
                  </a:lnTo>
                  <a:lnTo>
                    <a:pt x="241688" y="145956"/>
                  </a:lnTo>
                  <a:lnTo>
                    <a:pt x="237326" y="154416"/>
                  </a:lnTo>
                  <a:lnTo>
                    <a:pt x="232512" y="162913"/>
                  </a:lnTo>
                  <a:lnTo>
                    <a:pt x="228350" y="171436"/>
                  </a:lnTo>
                  <a:lnTo>
                    <a:pt x="224624" y="179975"/>
                  </a:lnTo>
                  <a:lnTo>
                    <a:pt x="221186" y="188525"/>
                  </a:lnTo>
                  <a:lnTo>
                    <a:pt x="217943" y="196130"/>
                  </a:lnTo>
                  <a:lnTo>
                    <a:pt x="211799" y="209661"/>
                  </a:lnTo>
                  <a:lnTo>
                    <a:pt x="207874" y="216888"/>
                  </a:lnTo>
                  <a:lnTo>
                    <a:pt x="203353" y="224564"/>
                  </a:lnTo>
                  <a:lnTo>
                    <a:pt x="198434" y="232539"/>
                  </a:lnTo>
                  <a:lnTo>
                    <a:pt x="194202" y="239761"/>
                  </a:lnTo>
                  <a:lnTo>
                    <a:pt x="186959" y="252865"/>
                  </a:lnTo>
                  <a:lnTo>
                    <a:pt x="183694" y="258073"/>
                  </a:lnTo>
                  <a:lnTo>
                    <a:pt x="177527" y="266401"/>
                  </a:lnTo>
                  <a:lnTo>
                    <a:pt x="174151" y="273277"/>
                  </a:lnTo>
                  <a:lnTo>
                    <a:pt x="172251" y="282503"/>
                  </a:lnTo>
                  <a:lnTo>
                    <a:pt x="171984" y="285453"/>
                  </a:lnTo>
                  <a:lnTo>
                    <a:pt x="170854" y="288371"/>
                  </a:lnTo>
                  <a:lnTo>
                    <a:pt x="164736" y="297360"/>
                  </a:lnTo>
                  <a:lnTo>
                    <a:pt x="162878" y="2999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2" name="SMARTPenAnnotation66"/>
            <p:cNvSpPr/>
            <p:nvPr/>
          </p:nvSpPr>
          <p:spPr>
            <a:xfrm>
              <a:off x="8078152" y="4020506"/>
              <a:ext cx="137147" cy="94260"/>
            </a:xfrm>
            <a:custGeom>
              <a:avLst/>
              <a:gdLst/>
              <a:ahLst/>
              <a:cxnLst/>
              <a:rect l="0" t="0" r="0" b="0"/>
              <a:pathLst>
                <a:path w="137147" h="94260">
                  <a:moveTo>
                    <a:pt x="42863" y="42859"/>
                  </a:moveTo>
                  <a:lnTo>
                    <a:pt x="42863" y="26076"/>
                  </a:lnTo>
                  <a:lnTo>
                    <a:pt x="40323" y="25874"/>
                  </a:lnTo>
                  <a:lnTo>
                    <a:pt x="35482" y="25745"/>
                  </a:lnTo>
                  <a:lnTo>
                    <a:pt x="35084" y="26687"/>
                  </a:lnTo>
                  <a:lnTo>
                    <a:pt x="34820" y="28268"/>
                  </a:lnTo>
                  <a:lnTo>
                    <a:pt x="34644" y="30274"/>
                  </a:lnTo>
                  <a:lnTo>
                    <a:pt x="33573" y="31611"/>
                  </a:lnTo>
                  <a:lnTo>
                    <a:pt x="31908" y="32503"/>
                  </a:lnTo>
                  <a:lnTo>
                    <a:pt x="29843" y="33097"/>
                  </a:lnTo>
                  <a:lnTo>
                    <a:pt x="28469" y="34446"/>
                  </a:lnTo>
                  <a:lnTo>
                    <a:pt x="27552" y="36298"/>
                  </a:lnTo>
                  <a:lnTo>
                    <a:pt x="26941" y="38485"/>
                  </a:lnTo>
                  <a:lnTo>
                    <a:pt x="25581" y="40895"/>
                  </a:lnTo>
                  <a:lnTo>
                    <a:pt x="23721" y="43454"/>
                  </a:lnTo>
                  <a:lnTo>
                    <a:pt x="18445" y="49856"/>
                  </a:lnTo>
                  <a:lnTo>
                    <a:pt x="17058" y="51333"/>
                  </a:lnTo>
                  <a:lnTo>
                    <a:pt x="12979" y="55515"/>
                  </a:lnTo>
                  <a:lnTo>
                    <a:pt x="11510" y="57964"/>
                  </a:lnTo>
                  <a:lnTo>
                    <a:pt x="10531" y="60549"/>
                  </a:lnTo>
                  <a:lnTo>
                    <a:pt x="9879" y="63224"/>
                  </a:lnTo>
                  <a:lnTo>
                    <a:pt x="9443" y="65961"/>
                  </a:lnTo>
                  <a:lnTo>
                    <a:pt x="9153" y="68738"/>
                  </a:lnTo>
                  <a:lnTo>
                    <a:pt x="8960" y="71541"/>
                  </a:lnTo>
                  <a:lnTo>
                    <a:pt x="8831" y="74363"/>
                  </a:lnTo>
                  <a:lnTo>
                    <a:pt x="8688" y="80038"/>
                  </a:lnTo>
                  <a:lnTo>
                    <a:pt x="9601" y="81932"/>
                  </a:lnTo>
                  <a:lnTo>
                    <a:pt x="11164" y="83195"/>
                  </a:lnTo>
                  <a:lnTo>
                    <a:pt x="13158" y="84037"/>
                  </a:lnTo>
                  <a:lnTo>
                    <a:pt x="15440" y="85551"/>
                  </a:lnTo>
                  <a:lnTo>
                    <a:pt x="17913" y="87513"/>
                  </a:lnTo>
                  <a:lnTo>
                    <a:pt x="20514" y="89773"/>
                  </a:lnTo>
                  <a:lnTo>
                    <a:pt x="23202" y="91280"/>
                  </a:lnTo>
                  <a:lnTo>
                    <a:pt x="25946" y="92284"/>
                  </a:lnTo>
                  <a:lnTo>
                    <a:pt x="28727" y="92954"/>
                  </a:lnTo>
                  <a:lnTo>
                    <a:pt x="31534" y="93401"/>
                  </a:lnTo>
                  <a:lnTo>
                    <a:pt x="34358" y="93699"/>
                  </a:lnTo>
                  <a:lnTo>
                    <a:pt x="37193" y="93897"/>
                  </a:lnTo>
                  <a:lnTo>
                    <a:pt x="40035" y="94029"/>
                  </a:lnTo>
                  <a:lnTo>
                    <a:pt x="45734" y="94176"/>
                  </a:lnTo>
                  <a:lnTo>
                    <a:pt x="54297" y="94259"/>
                  </a:lnTo>
                  <a:lnTo>
                    <a:pt x="57152" y="93318"/>
                  </a:lnTo>
                  <a:lnTo>
                    <a:pt x="60010" y="91738"/>
                  </a:lnTo>
                  <a:lnTo>
                    <a:pt x="62866" y="89733"/>
                  </a:lnTo>
                  <a:lnTo>
                    <a:pt x="66675" y="88395"/>
                  </a:lnTo>
                  <a:lnTo>
                    <a:pt x="71121" y="87504"/>
                  </a:lnTo>
                  <a:lnTo>
                    <a:pt x="75989" y="86910"/>
                  </a:lnTo>
                  <a:lnTo>
                    <a:pt x="80186" y="85561"/>
                  </a:lnTo>
                  <a:lnTo>
                    <a:pt x="83938" y="83710"/>
                  </a:lnTo>
                  <a:lnTo>
                    <a:pt x="87391" y="81523"/>
                  </a:lnTo>
                  <a:lnTo>
                    <a:pt x="90646" y="80065"/>
                  </a:lnTo>
                  <a:lnTo>
                    <a:pt x="93768" y="79092"/>
                  </a:lnTo>
                  <a:lnTo>
                    <a:pt x="96803" y="78444"/>
                  </a:lnTo>
                  <a:lnTo>
                    <a:pt x="100730" y="77060"/>
                  </a:lnTo>
                  <a:lnTo>
                    <a:pt x="105254" y="75185"/>
                  </a:lnTo>
                  <a:lnTo>
                    <a:pt x="110174" y="72982"/>
                  </a:lnTo>
                  <a:lnTo>
                    <a:pt x="114407" y="70561"/>
                  </a:lnTo>
                  <a:lnTo>
                    <a:pt x="118181" y="67994"/>
                  </a:lnTo>
                  <a:lnTo>
                    <a:pt x="121651" y="65331"/>
                  </a:lnTo>
                  <a:lnTo>
                    <a:pt x="124916" y="62602"/>
                  </a:lnTo>
                  <a:lnTo>
                    <a:pt x="128044" y="59831"/>
                  </a:lnTo>
                  <a:lnTo>
                    <a:pt x="131084" y="57031"/>
                  </a:lnTo>
                  <a:lnTo>
                    <a:pt x="133108" y="54212"/>
                  </a:lnTo>
                  <a:lnTo>
                    <a:pt x="134459" y="51380"/>
                  </a:lnTo>
                  <a:lnTo>
                    <a:pt x="135359" y="48539"/>
                  </a:lnTo>
                  <a:lnTo>
                    <a:pt x="135960" y="45693"/>
                  </a:lnTo>
                  <a:lnTo>
                    <a:pt x="136359" y="42844"/>
                  </a:lnTo>
                  <a:lnTo>
                    <a:pt x="136627" y="39991"/>
                  </a:lnTo>
                  <a:lnTo>
                    <a:pt x="136804" y="37137"/>
                  </a:lnTo>
                  <a:lnTo>
                    <a:pt x="136924" y="34282"/>
                  </a:lnTo>
                  <a:lnTo>
                    <a:pt x="137055" y="28569"/>
                  </a:lnTo>
                  <a:lnTo>
                    <a:pt x="137146" y="14283"/>
                  </a:lnTo>
                  <a:lnTo>
                    <a:pt x="136198" y="11426"/>
                  </a:lnTo>
                  <a:lnTo>
                    <a:pt x="134614" y="8569"/>
                  </a:lnTo>
                  <a:lnTo>
                    <a:pt x="132604" y="5711"/>
                  </a:lnTo>
                  <a:lnTo>
                    <a:pt x="130313" y="3806"/>
                  </a:lnTo>
                  <a:lnTo>
                    <a:pt x="127833" y="2536"/>
                  </a:lnTo>
                  <a:lnTo>
                    <a:pt x="125227" y="1689"/>
                  </a:lnTo>
                  <a:lnTo>
                    <a:pt x="122537" y="1125"/>
                  </a:lnTo>
                  <a:lnTo>
                    <a:pt x="119792" y="749"/>
                  </a:lnTo>
                  <a:lnTo>
                    <a:pt x="117009" y="498"/>
                  </a:lnTo>
                  <a:lnTo>
                    <a:pt x="113249" y="331"/>
                  </a:lnTo>
                  <a:lnTo>
                    <a:pt x="103990" y="145"/>
                  </a:lnTo>
                  <a:lnTo>
                    <a:pt x="61628" y="0"/>
                  </a:lnTo>
                  <a:lnTo>
                    <a:pt x="55373" y="951"/>
                  </a:lnTo>
                  <a:lnTo>
                    <a:pt x="48346" y="2538"/>
                  </a:lnTo>
                  <a:lnTo>
                    <a:pt x="40803" y="4548"/>
                  </a:lnTo>
                  <a:lnTo>
                    <a:pt x="34823" y="7793"/>
                  </a:lnTo>
                  <a:lnTo>
                    <a:pt x="29882" y="11862"/>
                  </a:lnTo>
                  <a:lnTo>
                    <a:pt x="25636" y="16479"/>
                  </a:lnTo>
                  <a:lnTo>
                    <a:pt x="20900" y="20510"/>
                  </a:lnTo>
                  <a:lnTo>
                    <a:pt x="15839" y="24149"/>
                  </a:lnTo>
                  <a:lnTo>
                    <a:pt x="10560" y="27528"/>
                  </a:lnTo>
                  <a:lnTo>
                    <a:pt x="7039" y="30733"/>
                  </a:lnTo>
                  <a:lnTo>
                    <a:pt x="4694" y="33823"/>
                  </a:lnTo>
                  <a:lnTo>
                    <a:pt x="0" y="4285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64387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another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352800"/>
            <a:ext cx="4511978" cy="240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103" name="Group 4102"/>
          <p:cNvGrpSpPr/>
          <p:nvPr/>
        </p:nvGrpSpPr>
        <p:grpSpPr>
          <a:xfrm>
            <a:off x="4812396" y="2417445"/>
            <a:ext cx="3171460" cy="2297427"/>
            <a:chOff x="4812396" y="2417445"/>
            <a:chExt cx="3171460" cy="2297427"/>
          </a:xfrm>
        </p:grpSpPr>
        <p:sp>
          <p:nvSpPr>
            <p:cNvPr id="3" name="SMARTPenAnnotation0"/>
            <p:cNvSpPr/>
            <p:nvPr/>
          </p:nvSpPr>
          <p:spPr>
            <a:xfrm>
              <a:off x="4812396" y="2580332"/>
              <a:ext cx="222520" cy="257134"/>
            </a:xfrm>
            <a:custGeom>
              <a:avLst/>
              <a:gdLst/>
              <a:ahLst/>
              <a:cxnLst/>
              <a:rect l="0" t="0" r="0" b="0"/>
              <a:pathLst>
                <a:path w="222520" h="257134">
                  <a:moveTo>
                    <a:pt x="213946" y="34280"/>
                  </a:moveTo>
                  <a:lnTo>
                    <a:pt x="213946" y="9862"/>
                  </a:lnTo>
                  <a:lnTo>
                    <a:pt x="207161" y="1948"/>
                  </a:lnTo>
                  <a:lnTo>
                    <a:pt x="206565" y="1296"/>
                  </a:lnTo>
                  <a:lnTo>
                    <a:pt x="205215" y="860"/>
                  </a:lnTo>
                  <a:lnTo>
                    <a:pt x="201176" y="377"/>
                  </a:lnTo>
                  <a:lnTo>
                    <a:pt x="197812" y="248"/>
                  </a:lnTo>
                  <a:lnTo>
                    <a:pt x="181267" y="41"/>
                  </a:lnTo>
                  <a:lnTo>
                    <a:pt x="168544" y="0"/>
                  </a:lnTo>
                  <a:lnTo>
                    <a:pt x="164628" y="949"/>
                  </a:lnTo>
                  <a:lnTo>
                    <a:pt x="160112" y="2534"/>
                  </a:lnTo>
                  <a:lnTo>
                    <a:pt x="155197" y="4544"/>
                  </a:lnTo>
                  <a:lnTo>
                    <a:pt x="150015" y="6836"/>
                  </a:lnTo>
                  <a:lnTo>
                    <a:pt x="139177" y="11923"/>
                  </a:lnTo>
                  <a:lnTo>
                    <a:pt x="71067" y="45714"/>
                  </a:lnTo>
                  <a:lnTo>
                    <a:pt x="66306" y="49523"/>
                  </a:lnTo>
                  <a:lnTo>
                    <a:pt x="62180" y="53967"/>
                  </a:lnTo>
                  <a:lnTo>
                    <a:pt x="58476" y="58835"/>
                  </a:lnTo>
                  <a:lnTo>
                    <a:pt x="54101" y="63032"/>
                  </a:lnTo>
                  <a:lnTo>
                    <a:pt x="49281" y="66783"/>
                  </a:lnTo>
                  <a:lnTo>
                    <a:pt x="44161" y="70236"/>
                  </a:lnTo>
                  <a:lnTo>
                    <a:pt x="39796" y="74443"/>
                  </a:lnTo>
                  <a:lnTo>
                    <a:pt x="35934" y="79153"/>
                  </a:lnTo>
                  <a:lnTo>
                    <a:pt x="32406" y="84198"/>
                  </a:lnTo>
                  <a:lnTo>
                    <a:pt x="29102" y="88514"/>
                  </a:lnTo>
                  <a:lnTo>
                    <a:pt x="22891" y="95849"/>
                  </a:lnTo>
                  <a:lnTo>
                    <a:pt x="19900" y="100091"/>
                  </a:lnTo>
                  <a:lnTo>
                    <a:pt x="16955" y="104824"/>
                  </a:lnTo>
                  <a:lnTo>
                    <a:pt x="14039" y="109884"/>
                  </a:lnTo>
                  <a:lnTo>
                    <a:pt x="12095" y="114210"/>
                  </a:lnTo>
                  <a:lnTo>
                    <a:pt x="9934" y="121557"/>
                  </a:lnTo>
                  <a:lnTo>
                    <a:pt x="9358" y="125802"/>
                  </a:lnTo>
                  <a:lnTo>
                    <a:pt x="8974" y="130537"/>
                  </a:lnTo>
                  <a:lnTo>
                    <a:pt x="8718" y="135599"/>
                  </a:lnTo>
                  <a:lnTo>
                    <a:pt x="7595" y="140879"/>
                  </a:lnTo>
                  <a:lnTo>
                    <a:pt x="5894" y="146303"/>
                  </a:lnTo>
                  <a:lnTo>
                    <a:pt x="3807" y="151825"/>
                  </a:lnTo>
                  <a:lnTo>
                    <a:pt x="2416" y="156458"/>
                  </a:lnTo>
                  <a:lnTo>
                    <a:pt x="870" y="164146"/>
                  </a:lnTo>
                  <a:lnTo>
                    <a:pt x="458" y="168482"/>
                  </a:lnTo>
                  <a:lnTo>
                    <a:pt x="183" y="173278"/>
                  </a:lnTo>
                  <a:lnTo>
                    <a:pt x="0" y="178381"/>
                  </a:lnTo>
                  <a:lnTo>
                    <a:pt x="830" y="183687"/>
                  </a:lnTo>
                  <a:lnTo>
                    <a:pt x="2336" y="189130"/>
                  </a:lnTo>
                  <a:lnTo>
                    <a:pt x="4293" y="194663"/>
                  </a:lnTo>
                  <a:lnTo>
                    <a:pt x="6550" y="199305"/>
                  </a:lnTo>
                  <a:lnTo>
                    <a:pt x="11597" y="207002"/>
                  </a:lnTo>
                  <a:lnTo>
                    <a:pt x="14476" y="213598"/>
                  </a:lnTo>
                  <a:lnTo>
                    <a:pt x="15243" y="216690"/>
                  </a:lnTo>
                  <a:lnTo>
                    <a:pt x="17660" y="219704"/>
                  </a:lnTo>
                  <a:lnTo>
                    <a:pt x="21176" y="222666"/>
                  </a:lnTo>
                  <a:lnTo>
                    <a:pt x="25425" y="225594"/>
                  </a:lnTo>
                  <a:lnTo>
                    <a:pt x="29211" y="228497"/>
                  </a:lnTo>
                  <a:lnTo>
                    <a:pt x="35957" y="234264"/>
                  </a:lnTo>
                  <a:lnTo>
                    <a:pt x="40041" y="237135"/>
                  </a:lnTo>
                  <a:lnTo>
                    <a:pt x="44669" y="240002"/>
                  </a:lnTo>
                  <a:lnTo>
                    <a:pt x="49661" y="242865"/>
                  </a:lnTo>
                  <a:lnTo>
                    <a:pt x="53939" y="244774"/>
                  </a:lnTo>
                  <a:lnTo>
                    <a:pt x="57745" y="246047"/>
                  </a:lnTo>
                  <a:lnTo>
                    <a:pt x="61235" y="246896"/>
                  </a:lnTo>
                  <a:lnTo>
                    <a:pt x="65466" y="247461"/>
                  </a:lnTo>
                  <a:lnTo>
                    <a:pt x="70192" y="247838"/>
                  </a:lnTo>
                  <a:lnTo>
                    <a:pt x="75248" y="248090"/>
                  </a:lnTo>
                  <a:lnTo>
                    <a:pt x="79570" y="249210"/>
                  </a:lnTo>
                  <a:lnTo>
                    <a:pt x="83405" y="250909"/>
                  </a:lnTo>
                  <a:lnTo>
                    <a:pt x="86913" y="252994"/>
                  </a:lnTo>
                  <a:lnTo>
                    <a:pt x="91158" y="254385"/>
                  </a:lnTo>
                  <a:lnTo>
                    <a:pt x="95892" y="255311"/>
                  </a:lnTo>
                  <a:lnTo>
                    <a:pt x="100954" y="255929"/>
                  </a:lnTo>
                  <a:lnTo>
                    <a:pt x="107185" y="256341"/>
                  </a:lnTo>
                  <a:lnTo>
                    <a:pt x="114197" y="256616"/>
                  </a:lnTo>
                  <a:lnTo>
                    <a:pt x="135178" y="257002"/>
                  </a:lnTo>
                  <a:lnTo>
                    <a:pt x="159335" y="257133"/>
                  </a:lnTo>
                  <a:lnTo>
                    <a:pt x="166108" y="256191"/>
                  </a:lnTo>
                  <a:lnTo>
                    <a:pt x="173482" y="254611"/>
                  </a:lnTo>
                  <a:lnTo>
                    <a:pt x="181255" y="252605"/>
                  </a:lnTo>
                  <a:lnTo>
                    <a:pt x="188342" y="251267"/>
                  </a:lnTo>
                  <a:lnTo>
                    <a:pt x="194972" y="250376"/>
                  </a:lnTo>
                  <a:lnTo>
                    <a:pt x="201297" y="249781"/>
                  </a:lnTo>
                  <a:lnTo>
                    <a:pt x="206465" y="249385"/>
                  </a:lnTo>
                  <a:lnTo>
                    <a:pt x="210864" y="249121"/>
                  </a:lnTo>
                  <a:lnTo>
                    <a:pt x="222519" y="2485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1"/>
            <p:cNvSpPr/>
            <p:nvPr/>
          </p:nvSpPr>
          <p:spPr>
            <a:xfrm>
              <a:off x="5120996" y="2657837"/>
              <a:ext cx="229752" cy="152634"/>
            </a:xfrm>
            <a:custGeom>
              <a:avLst/>
              <a:gdLst/>
              <a:ahLst/>
              <a:cxnLst/>
              <a:rect l="0" t="0" r="0" b="0"/>
              <a:pathLst>
                <a:path w="229752" h="152634">
                  <a:moveTo>
                    <a:pt x="51079" y="16783"/>
                  </a:moveTo>
                  <a:lnTo>
                    <a:pt x="51079" y="12232"/>
                  </a:lnTo>
                  <a:lnTo>
                    <a:pt x="50126" y="10891"/>
                  </a:lnTo>
                  <a:lnTo>
                    <a:pt x="48539" y="9997"/>
                  </a:lnTo>
                  <a:lnTo>
                    <a:pt x="43698" y="8563"/>
                  </a:lnTo>
                  <a:lnTo>
                    <a:pt x="43300" y="7493"/>
                  </a:lnTo>
                  <a:lnTo>
                    <a:pt x="42859" y="3764"/>
                  </a:lnTo>
                  <a:lnTo>
                    <a:pt x="41789" y="2388"/>
                  </a:lnTo>
                  <a:lnTo>
                    <a:pt x="40123" y="1471"/>
                  </a:lnTo>
                  <a:lnTo>
                    <a:pt x="35156" y="0"/>
                  </a:lnTo>
                  <a:lnTo>
                    <a:pt x="31937" y="2339"/>
                  </a:lnTo>
                  <a:lnTo>
                    <a:pt x="26659" y="7050"/>
                  </a:lnTo>
                  <a:lnTo>
                    <a:pt x="21195" y="12417"/>
                  </a:lnTo>
                  <a:lnTo>
                    <a:pt x="19727" y="14825"/>
                  </a:lnTo>
                  <a:lnTo>
                    <a:pt x="18747" y="17382"/>
                  </a:lnTo>
                  <a:lnTo>
                    <a:pt x="18094" y="20040"/>
                  </a:lnTo>
                  <a:lnTo>
                    <a:pt x="16706" y="22764"/>
                  </a:lnTo>
                  <a:lnTo>
                    <a:pt x="14829" y="25533"/>
                  </a:lnTo>
                  <a:lnTo>
                    <a:pt x="12625" y="28331"/>
                  </a:lnTo>
                  <a:lnTo>
                    <a:pt x="11155" y="31149"/>
                  </a:lnTo>
                  <a:lnTo>
                    <a:pt x="10176" y="33980"/>
                  </a:lnTo>
                  <a:lnTo>
                    <a:pt x="9523" y="36820"/>
                  </a:lnTo>
                  <a:lnTo>
                    <a:pt x="9086" y="39666"/>
                  </a:lnTo>
                  <a:lnTo>
                    <a:pt x="8797" y="42516"/>
                  </a:lnTo>
                  <a:lnTo>
                    <a:pt x="8603" y="45368"/>
                  </a:lnTo>
                  <a:lnTo>
                    <a:pt x="8474" y="49175"/>
                  </a:lnTo>
                  <a:lnTo>
                    <a:pt x="8331" y="58484"/>
                  </a:lnTo>
                  <a:lnTo>
                    <a:pt x="7340" y="63634"/>
                  </a:lnTo>
                  <a:lnTo>
                    <a:pt x="5727" y="68971"/>
                  </a:lnTo>
                  <a:lnTo>
                    <a:pt x="3699" y="74435"/>
                  </a:lnTo>
                  <a:lnTo>
                    <a:pt x="2347" y="79030"/>
                  </a:lnTo>
                  <a:lnTo>
                    <a:pt x="1446" y="83046"/>
                  </a:lnTo>
                  <a:lnTo>
                    <a:pt x="846" y="86676"/>
                  </a:lnTo>
                  <a:lnTo>
                    <a:pt x="444" y="91001"/>
                  </a:lnTo>
                  <a:lnTo>
                    <a:pt x="178" y="95789"/>
                  </a:lnTo>
                  <a:lnTo>
                    <a:pt x="0" y="100886"/>
                  </a:lnTo>
                  <a:lnTo>
                    <a:pt x="833" y="105236"/>
                  </a:lnTo>
                  <a:lnTo>
                    <a:pt x="2342" y="109089"/>
                  </a:lnTo>
                  <a:lnTo>
                    <a:pt x="4300" y="112610"/>
                  </a:lnTo>
                  <a:lnTo>
                    <a:pt x="5605" y="115910"/>
                  </a:lnTo>
                  <a:lnTo>
                    <a:pt x="6476" y="119063"/>
                  </a:lnTo>
                  <a:lnTo>
                    <a:pt x="7056" y="122117"/>
                  </a:lnTo>
                  <a:lnTo>
                    <a:pt x="8395" y="125105"/>
                  </a:lnTo>
                  <a:lnTo>
                    <a:pt x="10240" y="128050"/>
                  </a:lnTo>
                  <a:lnTo>
                    <a:pt x="12423" y="130966"/>
                  </a:lnTo>
                  <a:lnTo>
                    <a:pt x="14831" y="132910"/>
                  </a:lnTo>
                  <a:lnTo>
                    <a:pt x="17389" y="134206"/>
                  </a:lnTo>
                  <a:lnTo>
                    <a:pt x="20046" y="135070"/>
                  </a:lnTo>
                  <a:lnTo>
                    <a:pt x="25539" y="138570"/>
                  </a:lnTo>
                  <a:lnTo>
                    <a:pt x="28337" y="140837"/>
                  </a:lnTo>
                  <a:lnTo>
                    <a:pt x="32108" y="142348"/>
                  </a:lnTo>
                  <a:lnTo>
                    <a:pt x="36526" y="143355"/>
                  </a:lnTo>
                  <a:lnTo>
                    <a:pt x="41377" y="144027"/>
                  </a:lnTo>
                  <a:lnTo>
                    <a:pt x="46516" y="145427"/>
                  </a:lnTo>
                  <a:lnTo>
                    <a:pt x="51847" y="147313"/>
                  </a:lnTo>
                  <a:lnTo>
                    <a:pt x="57306" y="149523"/>
                  </a:lnTo>
                  <a:lnTo>
                    <a:pt x="63803" y="150996"/>
                  </a:lnTo>
                  <a:lnTo>
                    <a:pt x="70991" y="151978"/>
                  </a:lnTo>
                  <a:lnTo>
                    <a:pt x="78642" y="152633"/>
                  </a:lnTo>
                  <a:lnTo>
                    <a:pt x="84694" y="152117"/>
                  </a:lnTo>
                  <a:lnTo>
                    <a:pt x="89681" y="150821"/>
                  </a:lnTo>
                  <a:lnTo>
                    <a:pt x="93959" y="149004"/>
                  </a:lnTo>
                  <a:lnTo>
                    <a:pt x="99668" y="147793"/>
                  </a:lnTo>
                  <a:lnTo>
                    <a:pt x="106331" y="146985"/>
                  </a:lnTo>
                  <a:lnTo>
                    <a:pt x="113632" y="146447"/>
                  </a:lnTo>
                  <a:lnTo>
                    <a:pt x="120403" y="146088"/>
                  </a:lnTo>
                  <a:lnTo>
                    <a:pt x="133007" y="145689"/>
                  </a:lnTo>
                  <a:lnTo>
                    <a:pt x="139035" y="144630"/>
                  </a:lnTo>
                  <a:lnTo>
                    <a:pt x="144958" y="142972"/>
                  </a:lnTo>
                  <a:lnTo>
                    <a:pt x="150813" y="140914"/>
                  </a:lnTo>
                  <a:lnTo>
                    <a:pt x="156621" y="138589"/>
                  </a:lnTo>
                  <a:lnTo>
                    <a:pt x="162398" y="136087"/>
                  </a:lnTo>
                  <a:lnTo>
                    <a:pt x="168154" y="133466"/>
                  </a:lnTo>
                  <a:lnTo>
                    <a:pt x="172944" y="130767"/>
                  </a:lnTo>
                  <a:lnTo>
                    <a:pt x="177090" y="128015"/>
                  </a:lnTo>
                  <a:lnTo>
                    <a:pt x="180805" y="125227"/>
                  </a:lnTo>
                  <a:lnTo>
                    <a:pt x="185189" y="122416"/>
                  </a:lnTo>
                  <a:lnTo>
                    <a:pt x="190015" y="119590"/>
                  </a:lnTo>
                  <a:lnTo>
                    <a:pt x="195138" y="116754"/>
                  </a:lnTo>
                  <a:lnTo>
                    <a:pt x="199505" y="113910"/>
                  </a:lnTo>
                  <a:lnTo>
                    <a:pt x="203370" y="111062"/>
                  </a:lnTo>
                  <a:lnTo>
                    <a:pt x="206899" y="108211"/>
                  </a:lnTo>
                  <a:lnTo>
                    <a:pt x="210204" y="105357"/>
                  </a:lnTo>
                  <a:lnTo>
                    <a:pt x="213360" y="102502"/>
                  </a:lnTo>
                  <a:lnTo>
                    <a:pt x="216416" y="99647"/>
                  </a:lnTo>
                  <a:lnTo>
                    <a:pt x="218453" y="96790"/>
                  </a:lnTo>
                  <a:lnTo>
                    <a:pt x="219812" y="93933"/>
                  </a:lnTo>
                  <a:lnTo>
                    <a:pt x="220718" y="91076"/>
                  </a:lnTo>
                  <a:lnTo>
                    <a:pt x="222274" y="88219"/>
                  </a:lnTo>
                  <a:lnTo>
                    <a:pt x="224264" y="85362"/>
                  </a:lnTo>
                  <a:lnTo>
                    <a:pt x="226543" y="82505"/>
                  </a:lnTo>
                  <a:lnTo>
                    <a:pt x="228062" y="78695"/>
                  </a:lnTo>
                  <a:lnTo>
                    <a:pt x="229075" y="74250"/>
                  </a:lnTo>
                  <a:lnTo>
                    <a:pt x="229751" y="69382"/>
                  </a:lnTo>
                  <a:lnTo>
                    <a:pt x="229248" y="65184"/>
                  </a:lnTo>
                  <a:lnTo>
                    <a:pt x="227961" y="61432"/>
                  </a:lnTo>
                  <a:lnTo>
                    <a:pt x="226150" y="57979"/>
                  </a:lnTo>
                  <a:lnTo>
                    <a:pt x="224943" y="54724"/>
                  </a:lnTo>
                  <a:lnTo>
                    <a:pt x="224138" y="51602"/>
                  </a:lnTo>
                  <a:lnTo>
                    <a:pt x="223602" y="48568"/>
                  </a:lnTo>
                  <a:lnTo>
                    <a:pt x="222291" y="45593"/>
                  </a:lnTo>
                  <a:lnTo>
                    <a:pt x="220465" y="42657"/>
                  </a:lnTo>
                  <a:lnTo>
                    <a:pt x="218295" y="39747"/>
                  </a:lnTo>
                  <a:lnTo>
                    <a:pt x="214944" y="36855"/>
                  </a:lnTo>
                  <a:lnTo>
                    <a:pt x="210805" y="33974"/>
                  </a:lnTo>
                  <a:lnTo>
                    <a:pt x="206140" y="31101"/>
                  </a:lnTo>
                  <a:lnTo>
                    <a:pt x="201126" y="28233"/>
                  </a:lnTo>
                  <a:lnTo>
                    <a:pt x="190473" y="22507"/>
                  </a:lnTo>
                  <a:lnTo>
                    <a:pt x="173767" y="13928"/>
                  </a:lnTo>
                  <a:lnTo>
                    <a:pt x="168113" y="12022"/>
                  </a:lnTo>
                  <a:lnTo>
                    <a:pt x="162439" y="10751"/>
                  </a:lnTo>
                  <a:lnTo>
                    <a:pt x="156752" y="9904"/>
                  </a:lnTo>
                  <a:lnTo>
                    <a:pt x="152007" y="9339"/>
                  </a:lnTo>
                  <a:lnTo>
                    <a:pt x="147892" y="8963"/>
                  </a:lnTo>
                  <a:lnTo>
                    <a:pt x="144196" y="8712"/>
                  </a:lnTo>
                  <a:lnTo>
                    <a:pt x="132469" y="8433"/>
                  </a:lnTo>
                  <a:lnTo>
                    <a:pt x="106208" y="8254"/>
                  </a:lnTo>
                  <a:lnTo>
                    <a:pt x="100214" y="9192"/>
                  </a:lnTo>
                  <a:lnTo>
                    <a:pt x="94313" y="10770"/>
                  </a:lnTo>
                  <a:lnTo>
                    <a:pt x="88474" y="12774"/>
                  </a:lnTo>
                  <a:lnTo>
                    <a:pt x="82677" y="14110"/>
                  </a:lnTo>
                  <a:lnTo>
                    <a:pt x="76906" y="15001"/>
                  </a:lnTo>
                  <a:lnTo>
                    <a:pt x="71154" y="15595"/>
                  </a:lnTo>
                  <a:lnTo>
                    <a:pt x="66367" y="16943"/>
                  </a:lnTo>
                  <a:lnTo>
                    <a:pt x="62224" y="18795"/>
                  </a:lnTo>
                  <a:lnTo>
                    <a:pt x="55079" y="22439"/>
                  </a:lnTo>
                  <a:lnTo>
                    <a:pt x="48729" y="24059"/>
                  </a:lnTo>
                  <a:lnTo>
                    <a:pt x="42732" y="24779"/>
                  </a:lnTo>
                  <a:lnTo>
                    <a:pt x="33933" y="253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2"/>
            <p:cNvSpPr/>
            <p:nvPr/>
          </p:nvSpPr>
          <p:spPr>
            <a:xfrm>
              <a:off x="5429250" y="2623187"/>
              <a:ext cx="229855" cy="231446"/>
            </a:xfrm>
            <a:custGeom>
              <a:avLst/>
              <a:gdLst/>
              <a:ahLst/>
              <a:cxnLst/>
              <a:rect l="0" t="0" r="0" b="0"/>
              <a:pathLst>
                <a:path w="229855" h="231446">
                  <a:moveTo>
                    <a:pt x="77152" y="8570"/>
                  </a:moveTo>
                  <a:lnTo>
                    <a:pt x="77152" y="4019"/>
                  </a:lnTo>
                  <a:lnTo>
                    <a:pt x="78105" y="2679"/>
                  </a:lnTo>
                  <a:lnTo>
                    <a:pt x="79692" y="1785"/>
                  </a:lnTo>
                  <a:lnTo>
                    <a:pt x="84533" y="350"/>
                  </a:lnTo>
                  <a:lnTo>
                    <a:pt x="89922" y="102"/>
                  </a:lnTo>
                  <a:lnTo>
                    <a:pt x="106954" y="0"/>
                  </a:lnTo>
                  <a:lnTo>
                    <a:pt x="107498" y="952"/>
                  </a:lnTo>
                  <a:lnTo>
                    <a:pt x="106907" y="2539"/>
                  </a:lnTo>
                  <a:lnTo>
                    <a:pt x="103668" y="7379"/>
                  </a:lnTo>
                  <a:lnTo>
                    <a:pt x="102449" y="7776"/>
                  </a:lnTo>
                  <a:lnTo>
                    <a:pt x="98555" y="8217"/>
                  </a:lnTo>
                  <a:lnTo>
                    <a:pt x="96183" y="9287"/>
                  </a:lnTo>
                  <a:lnTo>
                    <a:pt x="91008" y="13016"/>
                  </a:lnTo>
                  <a:lnTo>
                    <a:pt x="89247" y="15344"/>
                  </a:lnTo>
                  <a:lnTo>
                    <a:pt x="88073" y="17849"/>
                  </a:lnTo>
                  <a:lnTo>
                    <a:pt x="87290" y="20471"/>
                  </a:lnTo>
                  <a:lnTo>
                    <a:pt x="84863" y="23171"/>
                  </a:lnTo>
                  <a:lnTo>
                    <a:pt x="81340" y="25924"/>
                  </a:lnTo>
                  <a:lnTo>
                    <a:pt x="77087" y="28712"/>
                  </a:lnTo>
                  <a:lnTo>
                    <a:pt x="72346" y="31523"/>
                  </a:lnTo>
                  <a:lnTo>
                    <a:pt x="67280" y="34350"/>
                  </a:lnTo>
                  <a:lnTo>
                    <a:pt x="61998" y="37187"/>
                  </a:lnTo>
                  <a:lnTo>
                    <a:pt x="57525" y="40030"/>
                  </a:lnTo>
                  <a:lnTo>
                    <a:pt x="53590" y="42878"/>
                  </a:lnTo>
                  <a:lnTo>
                    <a:pt x="50014" y="45730"/>
                  </a:lnTo>
                  <a:lnTo>
                    <a:pt x="46677" y="49536"/>
                  </a:lnTo>
                  <a:lnTo>
                    <a:pt x="43501" y="53978"/>
                  </a:lnTo>
                  <a:lnTo>
                    <a:pt x="40430" y="58845"/>
                  </a:lnTo>
                  <a:lnTo>
                    <a:pt x="36478" y="63041"/>
                  </a:lnTo>
                  <a:lnTo>
                    <a:pt x="31939" y="66792"/>
                  </a:lnTo>
                  <a:lnTo>
                    <a:pt x="27007" y="70245"/>
                  </a:lnTo>
                  <a:lnTo>
                    <a:pt x="22767" y="73499"/>
                  </a:lnTo>
                  <a:lnTo>
                    <a:pt x="18988" y="76621"/>
                  </a:lnTo>
                  <a:lnTo>
                    <a:pt x="10630" y="83925"/>
                  </a:lnTo>
                  <a:lnTo>
                    <a:pt x="4631" y="89741"/>
                  </a:lnTo>
                  <a:lnTo>
                    <a:pt x="3087" y="92211"/>
                  </a:lnTo>
                  <a:lnTo>
                    <a:pt x="1372" y="97496"/>
                  </a:lnTo>
                  <a:lnTo>
                    <a:pt x="1867" y="100239"/>
                  </a:lnTo>
                  <a:lnTo>
                    <a:pt x="4957" y="105827"/>
                  </a:lnTo>
                  <a:lnTo>
                    <a:pt x="7501" y="109777"/>
                  </a:lnTo>
                  <a:lnTo>
                    <a:pt x="8811" y="110331"/>
                  </a:lnTo>
                  <a:lnTo>
                    <a:pt x="15204" y="111111"/>
                  </a:lnTo>
                  <a:lnTo>
                    <a:pt x="20410" y="111294"/>
                  </a:lnTo>
                  <a:lnTo>
                    <a:pt x="32465" y="111411"/>
                  </a:lnTo>
                  <a:lnTo>
                    <a:pt x="155646" y="111440"/>
                  </a:lnTo>
                  <a:lnTo>
                    <a:pt x="162819" y="112393"/>
                  </a:lnTo>
                  <a:lnTo>
                    <a:pt x="169506" y="113980"/>
                  </a:lnTo>
                  <a:lnTo>
                    <a:pt x="175869" y="115991"/>
                  </a:lnTo>
                  <a:lnTo>
                    <a:pt x="182016" y="118284"/>
                  </a:lnTo>
                  <a:lnTo>
                    <a:pt x="188019" y="120765"/>
                  </a:lnTo>
                  <a:lnTo>
                    <a:pt x="193926" y="123372"/>
                  </a:lnTo>
                  <a:lnTo>
                    <a:pt x="198816" y="125109"/>
                  </a:lnTo>
                  <a:lnTo>
                    <a:pt x="203029" y="126268"/>
                  </a:lnTo>
                  <a:lnTo>
                    <a:pt x="206790" y="127041"/>
                  </a:lnTo>
                  <a:lnTo>
                    <a:pt x="209298" y="128508"/>
                  </a:lnTo>
                  <a:lnTo>
                    <a:pt x="210969" y="130439"/>
                  </a:lnTo>
                  <a:lnTo>
                    <a:pt x="213779" y="135124"/>
                  </a:lnTo>
                  <a:lnTo>
                    <a:pt x="218203" y="140381"/>
                  </a:lnTo>
                  <a:lnTo>
                    <a:pt x="223344" y="145893"/>
                  </a:lnTo>
                  <a:lnTo>
                    <a:pt x="226048" y="148696"/>
                  </a:lnTo>
                  <a:lnTo>
                    <a:pt x="227851" y="151517"/>
                  </a:lnTo>
                  <a:lnTo>
                    <a:pt x="229854" y="157192"/>
                  </a:lnTo>
                  <a:lnTo>
                    <a:pt x="229436" y="160039"/>
                  </a:lnTo>
                  <a:lnTo>
                    <a:pt x="228205" y="162890"/>
                  </a:lnTo>
                  <a:lnTo>
                    <a:pt x="226431" y="165742"/>
                  </a:lnTo>
                  <a:lnTo>
                    <a:pt x="224461" y="171452"/>
                  </a:lnTo>
                  <a:lnTo>
                    <a:pt x="223935" y="174308"/>
                  </a:lnTo>
                  <a:lnTo>
                    <a:pt x="220812" y="180021"/>
                  </a:lnTo>
                  <a:lnTo>
                    <a:pt x="218645" y="182878"/>
                  </a:lnTo>
                  <a:lnTo>
                    <a:pt x="215296" y="185735"/>
                  </a:lnTo>
                  <a:lnTo>
                    <a:pt x="211158" y="188593"/>
                  </a:lnTo>
                  <a:lnTo>
                    <a:pt x="206494" y="191450"/>
                  </a:lnTo>
                  <a:lnTo>
                    <a:pt x="201480" y="194308"/>
                  </a:lnTo>
                  <a:lnTo>
                    <a:pt x="190829" y="200023"/>
                  </a:lnTo>
                  <a:lnTo>
                    <a:pt x="157107" y="217168"/>
                  </a:lnTo>
                  <a:lnTo>
                    <a:pt x="151410" y="219073"/>
                  </a:lnTo>
                  <a:lnTo>
                    <a:pt x="145708" y="220343"/>
                  </a:lnTo>
                  <a:lnTo>
                    <a:pt x="140001" y="221189"/>
                  </a:lnTo>
                  <a:lnTo>
                    <a:pt x="134291" y="222706"/>
                  </a:lnTo>
                  <a:lnTo>
                    <a:pt x="128580" y="224670"/>
                  </a:lnTo>
                  <a:lnTo>
                    <a:pt x="122868" y="226932"/>
                  </a:lnTo>
                  <a:lnTo>
                    <a:pt x="117154" y="228439"/>
                  </a:lnTo>
                  <a:lnTo>
                    <a:pt x="111440" y="229445"/>
                  </a:lnTo>
                  <a:lnTo>
                    <a:pt x="105726" y="230115"/>
                  </a:lnTo>
                  <a:lnTo>
                    <a:pt x="100011" y="230562"/>
                  </a:lnTo>
                  <a:lnTo>
                    <a:pt x="94296" y="230859"/>
                  </a:lnTo>
                  <a:lnTo>
                    <a:pt x="82867" y="231190"/>
                  </a:lnTo>
                  <a:lnTo>
                    <a:pt x="46249" y="231445"/>
                  </a:lnTo>
                  <a:lnTo>
                    <a:pt x="39287" y="228910"/>
                  </a:lnTo>
                  <a:lnTo>
                    <a:pt x="34764" y="226901"/>
                  </a:lnTo>
                  <a:lnTo>
                    <a:pt x="30796" y="225562"/>
                  </a:lnTo>
                  <a:lnTo>
                    <a:pt x="23847" y="224073"/>
                  </a:lnTo>
                  <a:lnTo>
                    <a:pt x="19131" y="223235"/>
                  </a:lnTo>
                  <a:lnTo>
                    <a:pt x="12947" y="223040"/>
                  </a:lnTo>
                  <a:lnTo>
                    <a:pt x="8631" y="222987"/>
                  </a:lnTo>
                  <a:lnTo>
                    <a:pt x="5754" y="222000"/>
                  </a:lnTo>
                  <a:lnTo>
                    <a:pt x="3836" y="220389"/>
                  </a:lnTo>
                  <a:lnTo>
                    <a:pt x="0" y="2143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3"/>
            <p:cNvSpPr/>
            <p:nvPr/>
          </p:nvSpPr>
          <p:spPr>
            <a:xfrm>
              <a:off x="5832158" y="2468880"/>
              <a:ext cx="321780" cy="420053"/>
            </a:xfrm>
            <a:custGeom>
              <a:avLst/>
              <a:gdLst/>
              <a:ahLst/>
              <a:cxnLst/>
              <a:rect l="0" t="0" r="0" b="0"/>
              <a:pathLst>
                <a:path w="321780" h="420053">
                  <a:moveTo>
                    <a:pt x="137159" y="0"/>
                  </a:moveTo>
                  <a:lnTo>
                    <a:pt x="129778" y="0"/>
                  </a:lnTo>
                  <a:lnTo>
                    <a:pt x="121311" y="7380"/>
                  </a:lnTo>
                  <a:lnTo>
                    <a:pt x="108196" y="20399"/>
                  </a:lnTo>
                  <a:lnTo>
                    <a:pt x="105468" y="22172"/>
                  </a:lnTo>
                  <a:lnTo>
                    <a:pt x="97077" y="25619"/>
                  </a:lnTo>
                  <a:lnTo>
                    <a:pt x="87607" y="32250"/>
                  </a:lnTo>
                  <a:lnTo>
                    <a:pt x="78306" y="37511"/>
                  </a:lnTo>
                  <a:lnTo>
                    <a:pt x="70362" y="43024"/>
                  </a:lnTo>
                  <a:lnTo>
                    <a:pt x="60535" y="51482"/>
                  </a:lnTo>
                  <a:lnTo>
                    <a:pt x="57501" y="54324"/>
                  </a:lnTo>
                  <a:lnTo>
                    <a:pt x="48681" y="67425"/>
                  </a:lnTo>
                  <a:lnTo>
                    <a:pt x="45448" y="75369"/>
                  </a:lnTo>
                  <a:lnTo>
                    <a:pt x="44586" y="78821"/>
                  </a:lnTo>
                  <a:lnTo>
                    <a:pt x="41088" y="85196"/>
                  </a:lnTo>
                  <a:lnTo>
                    <a:pt x="31081" y="97050"/>
                  </a:lnTo>
                  <a:lnTo>
                    <a:pt x="29293" y="99943"/>
                  </a:lnTo>
                  <a:lnTo>
                    <a:pt x="25824" y="109517"/>
                  </a:lnTo>
                  <a:lnTo>
                    <a:pt x="21637" y="118841"/>
                  </a:lnTo>
                  <a:lnTo>
                    <a:pt x="13925" y="130250"/>
                  </a:lnTo>
                  <a:lnTo>
                    <a:pt x="12140" y="134458"/>
                  </a:lnTo>
                  <a:lnTo>
                    <a:pt x="10157" y="144214"/>
                  </a:lnTo>
                  <a:lnTo>
                    <a:pt x="9041" y="155865"/>
                  </a:lnTo>
                  <a:lnTo>
                    <a:pt x="6241" y="164841"/>
                  </a:lnTo>
                  <a:lnTo>
                    <a:pt x="2773" y="174227"/>
                  </a:lnTo>
                  <a:lnTo>
                    <a:pt x="821" y="185819"/>
                  </a:lnTo>
                  <a:lnTo>
                    <a:pt x="364" y="195616"/>
                  </a:lnTo>
                  <a:lnTo>
                    <a:pt x="107" y="211842"/>
                  </a:lnTo>
                  <a:lnTo>
                    <a:pt x="0" y="271818"/>
                  </a:lnTo>
                  <a:lnTo>
                    <a:pt x="2540" y="283050"/>
                  </a:lnTo>
                  <a:lnTo>
                    <a:pt x="5891" y="293440"/>
                  </a:lnTo>
                  <a:lnTo>
                    <a:pt x="8730" y="305597"/>
                  </a:lnTo>
                  <a:lnTo>
                    <a:pt x="12769" y="315526"/>
                  </a:lnTo>
                  <a:lnTo>
                    <a:pt x="20399" y="327275"/>
                  </a:lnTo>
                  <a:lnTo>
                    <a:pt x="22171" y="331530"/>
                  </a:lnTo>
                  <a:lnTo>
                    <a:pt x="24141" y="341339"/>
                  </a:lnTo>
                  <a:lnTo>
                    <a:pt x="26571" y="345669"/>
                  </a:lnTo>
                  <a:lnTo>
                    <a:pt x="34351" y="353021"/>
                  </a:lnTo>
                  <a:lnTo>
                    <a:pt x="41619" y="359463"/>
                  </a:lnTo>
                  <a:lnTo>
                    <a:pt x="48977" y="365501"/>
                  </a:lnTo>
                  <a:lnTo>
                    <a:pt x="58597" y="371360"/>
                  </a:lnTo>
                  <a:lnTo>
                    <a:pt x="66683" y="377139"/>
                  </a:lnTo>
                  <a:lnTo>
                    <a:pt x="70172" y="380013"/>
                  </a:lnTo>
                  <a:lnTo>
                    <a:pt x="76589" y="383207"/>
                  </a:lnTo>
                  <a:lnTo>
                    <a:pt x="83569" y="384627"/>
                  </a:lnTo>
                  <a:lnTo>
                    <a:pt x="93021" y="385257"/>
                  </a:lnTo>
                  <a:lnTo>
                    <a:pt x="98209" y="386378"/>
                  </a:lnTo>
                  <a:lnTo>
                    <a:pt x="103572" y="388078"/>
                  </a:lnTo>
                  <a:lnTo>
                    <a:pt x="109053" y="390163"/>
                  </a:lnTo>
                  <a:lnTo>
                    <a:pt x="114612" y="391554"/>
                  </a:lnTo>
                  <a:lnTo>
                    <a:pt x="120222" y="392481"/>
                  </a:lnTo>
                  <a:lnTo>
                    <a:pt x="125868" y="393099"/>
                  </a:lnTo>
                  <a:lnTo>
                    <a:pt x="131536" y="393511"/>
                  </a:lnTo>
                  <a:lnTo>
                    <a:pt x="137221" y="393785"/>
                  </a:lnTo>
                  <a:lnTo>
                    <a:pt x="148616" y="394090"/>
                  </a:lnTo>
                  <a:lnTo>
                    <a:pt x="181718" y="394302"/>
                  </a:lnTo>
                  <a:lnTo>
                    <a:pt x="188773" y="393360"/>
                  </a:lnTo>
                  <a:lnTo>
                    <a:pt x="195381" y="391780"/>
                  </a:lnTo>
                  <a:lnTo>
                    <a:pt x="201691" y="389774"/>
                  </a:lnTo>
                  <a:lnTo>
                    <a:pt x="207803" y="388437"/>
                  </a:lnTo>
                  <a:lnTo>
                    <a:pt x="213783" y="387545"/>
                  </a:lnTo>
                  <a:lnTo>
                    <a:pt x="219674" y="386951"/>
                  </a:lnTo>
                  <a:lnTo>
                    <a:pt x="225506" y="385602"/>
                  </a:lnTo>
                  <a:lnTo>
                    <a:pt x="231300" y="383751"/>
                  </a:lnTo>
                  <a:lnTo>
                    <a:pt x="237067" y="381564"/>
                  </a:lnTo>
                  <a:lnTo>
                    <a:pt x="242817" y="379153"/>
                  </a:lnTo>
                  <a:lnTo>
                    <a:pt x="248555" y="376594"/>
                  </a:lnTo>
                  <a:lnTo>
                    <a:pt x="254286" y="373935"/>
                  </a:lnTo>
                  <a:lnTo>
                    <a:pt x="263193" y="368440"/>
                  </a:lnTo>
                  <a:lnTo>
                    <a:pt x="271279" y="362824"/>
                  </a:lnTo>
                  <a:lnTo>
                    <a:pt x="281223" y="357152"/>
                  </a:lnTo>
                  <a:lnTo>
                    <a:pt x="289452" y="351457"/>
                  </a:lnTo>
                  <a:lnTo>
                    <a:pt x="292980" y="348604"/>
                  </a:lnTo>
                  <a:lnTo>
                    <a:pt x="299440" y="340355"/>
                  </a:lnTo>
                  <a:lnTo>
                    <a:pt x="308433" y="327541"/>
                  </a:lnTo>
                  <a:lnTo>
                    <a:pt x="311349" y="324088"/>
                  </a:lnTo>
                  <a:lnTo>
                    <a:pt x="313294" y="319881"/>
                  </a:lnTo>
                  <a:lnTo>
                    <a:pt x="315453" y="310127"/>
                  </a:lnTo>
                  <a:lnTo>
                    <a:pt x="318954" y="301981"/>
                  </a:lnTo>
                  <a:lnTo>
                    <a:pt x="321220" y="298476"/>
                  </a:lnTo>
                  <a:lnTo>
                    <a:pt x="321779" y="295186"/>
                  </a:lnTo>
                  <a:lnTo>
                    <a:pt x="321199" y="292041"/>
                  </a:lnTo>
                  <a:lnTo>
                    <a:pt x="318015" y="286005"/>
                  </a:lnTo>
                  <a:lnTo>
                    <a:pt x="308209" y="274370"/>
                  </a:lnTo>
                  <a:lnTo>
                    <a:pt x="305485" y="271496"/>
                  </a:lnTo>
                  <a:lnTo>
                    <a:pt x="302716" y="269580"/>
                  </a:lnTo>
                  <a:lnTo>
                    <a:pt x="284032" y="261701"/>
                  </a:lnTo>
                  <a:lnTo>
                    <a:pt x="278889" y="260192"/>
                  </a:lnTo>
                  <a:lnTo>
                    <a:pt x="273556" y="259186"/>
                  </a:lnTo>
                  <a:lnTo>
                    <a:pt x="268096" y="258516"/>
                  </a:lnTo>
                  <a:lnTo>
                    <a:pt x="262550" y="259021"/>
                  </a:lnTo>
                  <a:lnTo>
                    <a:pt x="256948" y="260311"/>
                  </a:lnTo>
                  <a:lnTo>
                    <a:pt x="251308" y="262123"/>
                  </a:lnTo>
                  <a:lnTo>
                    <a:pt x="242502" y="264136"/>
                  </a:lnTo>
                  <a:lnTo>
                    <a:pt x="233508" y="265984"/>
                  </a:lnTo>
                  <a:lnTo>
                    <a:pt x="227110" y="267810"/>
                  </a:lnTo>
                  <a:lnTo>
                    <a:pt x="219986" y="269980"/>
                  </a:lnTo>
                  <a:lnTo>
                    <a:pt x="213332" y="272379"/>
                  </a:lnTo>
                  <a:lnTo>
                    <a:pt x="206991" y="274931"/>
                  </a:lnTo>
                  <a:lnTo>
                    <a:pt x="200859" y="277584"/>
                  </a:lnTo>
                  <a:lnTo>
                    <a:pt x="188965" y="283073"/>
                  </a:lnTo>
                  <a:lnTo>
                    <a:pt x="165808" y="294358"/>
                  </a:lnTo>
                  <a:lnTo>
                    <a:pt x="156877" y="300053"/>
                  </a:lnTo>
                  <a:lnTo>
                    <a:pt x="148780" y="305759"/>
                  </a:lnTo>
                  <a:lnTo>
                    <a:pt x="138832" y="311470"/>
                  </a:lnTo>
                  <a:lnTo>
                    <a:pt x="130600" y="319724"/>
                  </a:lnTo>
                  <a:lnTo>
                    <a:pt x="124719" y="328789"/>
                  </a:lnTo>
                  <a:lnTo>
                    <a:pt x="122105" y="335993"/>
                  </a:lnTo>
                  <a:lnTo>
                    <a:pt x="120634" y="345404"/>
                  </a:lnTo>
                  <a:lnTo>
                    <a:pt x="120289" y="353855"/>
                  </a:lnTo>
                  <a:lnTo>
                    <a:pt x="120051" y="373517"/>
                  </a:lnTo>
                  <a:lnTo>
                    <a:pt x="120019" y="393063"/>
                  </a:lnTo>
                  <a:lnTo>
                    <a:pt x="120970" y="396344"/>
                  </a:lnTo>
                  <a:lnTo>
                    <a:pt x="122556" y="398532"/>
                  </a:lnTo>
                  <a:lnTo>
                    <a:pt x="131946" y="406594"/>
                  </a:lnTo>
                  <a:lnTo>
                    <a:pt x="140165" y="414583"/>
                  </a:lnTo>
                  <a:lnTo>
                    <a:pt x="142973" y="416406"/>
                  </a:lnTo>
                  <a:lnTo>
                    <a:pt x="148633" y="418432"/>
                  </a:lnTo>
                  <a:lnTo>
                    <a:pt x="157174" y="419572"/>
                  </a:lnTo>
                  <a:lnTo>
                    <a:pt x="165738" y="419910"/>
                  </a:lnTo>
                  <a:lnTo>
                    <a:pt x="171449" y="42005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4"/>
            <p:cNvSpPr/>
            <p:nvPr/>
          </p:nvSpPr>
          <p:spPr>
            <a:xfrm>
              <a:off x="6226493" y="2571750"/>
              <a:ext cx="296082" cy="298809"/>
            </a:xfrm>
            <a:custGeom>
              <a:avLst/>
              <a:gdLst/>
              <a:ahLst/>
              <a:cxnLst/>
              <a:rect l="0" t="0" r="0" b="0"/>
              <a:pathLst>
                <a:path w="296082" h="298809">
                  <a:moveTo>
                    <a:pt x="68579" y="0"/>
                  </a:moveTo>
                  <a:lnTo>
                    <a:pt x="60360" y="0"/>
                  </a:lnTo>
                  <a:lnTo>
                    <a:pt x="55084" y="2539"/>
                  </a:lnTo>
                  <a:lnTo>
                    <a:pt x="47341" y="6844"/>
                  </a:lnTo>
                  <a:lnTo>
                    <a:pt x="40725" y="11931"/>
                  </a:lnTo>
                  <a:lnTo>
                    <a:pt x="31645" y="20151"/>
                  </a:lnTo>
                  <a:lnTo>
                    <a:pt x="25812" y="28323"/>
                  </a:lnTo>
                  <a:lnTo>
                    <a:pt x="20996" y="37353"/>
                  </a:lnTo>
                  <a:lnTo>
                    <a:pt x="18856" y="44541"/>
                  </a:lnTo>
                  <a:lnTo>
                    <a:pt x="15365" y="50911"/>
                  </a:lnTo>
                  <a:lnTo>
                    <a:pt x="13100" y="53943"/>
                  </a:lnTo>
                  <a:lnTo>
                    <a:pt x="11591" y="57869"/>
                  </a:lnTo>
                  <a:lnTo>
                    <a:pt x="10584" y="62392"/>
                  </a:lnTo>
                  <a:lnTo>
                    <a:pt x="9913" y="67312"/>
                  </a:lnTo>
                  <a:lnTo>
                    <a:pt x="8514" y="72497"/>
                  </a:lnTo>
                  <a:lnTo>
                    <a:pt x="6628" y="77859"/>
                  </a:lnTo>
                  <a:lnTo>
                    <a:pt x="4418" y="83338"/>
                  </a:lnTo>
                  <a:lnTo>
                    <a:pt x="2945" y="88896"/>
                  </a:lnTo>
                  <a:lnTo>
                    <a:pt x="1963" y="94507"/>
                  </a:lnTo>
                  <a:lnTo>
                    <a:pt x="1309" y="100152"/>
                  </a:lnTo>
                  <a:lnTo>
                    <a:pt x="872" y="105820"/>
                  </a:lnTo>
                  <a:lnTo>
                    <a:pt x="581" y="111504"/>
                  </a:lnTo>
                  <a:lnTo>
                    <a:pt x="172" y="126065"/>
                  </a:lnTo>
                  <a:lnTo>
                    <a:pt x="22" y="155278"/>
                  </a:lnTo>
                  <a:lnTo>
                    <a:pt x="0" y="215455"/>
                  </a:lnTo>
                  <a:lnTo>
                    <a:pt x="2539" y="224662"/>
                  </a:lnTo>
                  <a:lnTo>
                    <a:pt x="4550" y="229785"/>
                  </a:lnTo>
                  <a:lnTo>
                    <a:pt x="6784" y="238016"/>
                  </a:lnTo>
                  <a:lnTo>
                    <a:pt x="7380" y="241545"/>
                  </a:lnTo>
                  <a:lnTo>
                    <a:pt x="10582" y="248005"/>
                  </a:lnTo>
                  <a:lnTo>
                    <a:pt x="17740" y="256998"/>
                  </a:lnTo>
                  <a:lnTo>
                    <a:pt x="24076" y="263763"/>
                  </a:lnTo>
                  <a:lnTo>
                    <a:pt x="33243" y="273121"/>
                  </a:lnTo>
                  <a:lnTo>
                    <a:pt x="41127" y="278549"/>
                  </a:lnTo>
                  <a:lnTo>
                    <a:pt x="47805" y="281914"/>
                  </a:lnTo>
                  <a:lnTo>
                    <a:pt x="53949" y="286585"/>
                  </a:lnTo>
                  <a:lnTo>
                    <a:pt x="57873" y="288212"/>
                  </a:lnTo>
                  <a:lnTo>
                    <a:pt x="62394" y="289296"/>
                  </a:lnTo>
                  <a:lnTo>
                    <a:pt x="71545" y="290501"/>
                  </a:lnTo>
                  <a:lnTo>
                    <a:pt x="78788" y="291036"/>
                  </a:lnTo>
                  <a:lnTo>
                    <a:pt x="87721" y="293814"/>
                  </a:lnTo>
                  <a:lnTo>
                    <a:pt x="92770" y="295888"/>
                  </a:lnTo>
                  <a:lnTo>
                    <a:pt x="98042" y="297271"/>
                  </a:lnTo>
                  <a:lnTo>
                    <a:pt x="103461" y="298193"/>
                  </a:lnTo>
                  <a:lnTo>
                    <a:pt x="108979" y="298808"/>
                  </a:lnTo>
                  <a:lnTo>
                    <a:pt x="113610" y="298265"/>
                  </a:lnTo>
                  <a:lnTo>
                    <a:pt x="117649" y="296951"/>
                  </a:lnTo>
                  <a:lnTo>
                    <a:pt x="121295" y="295122"/>
                  </a:lnTo>
                  <a:lnTo>
                    <a:pt x="130426" y="293090"/>
                  </a:lnTo>
                  <a:lnTo>
                    <a:pt x="135527" y="292548"/>
                  </a:lnTo>
                  <a:lnTo>
                    <a:pt x="141786" y="292187"/>
                  </a:lnTo>
                  <a:lnTo>
                    <a:pt x="156361" y="291786"/>
                  </a:lnTo>
                  <a:lnTo>
                    <a:pt x="163295" y="290726"/>
                  </a:lnTo>
                  <a:lnTo>
                    <a:pt x="169823" y="289067"/>
                  </a:lnTo>
                  <a:lnTo>
                    <a:pt x="176080" y="287009"/>
                  </a:lnTo>
                  <a:lnTo>
                    <a:pt x="181204" y="284684"/>
                  </a:lnTo>
                  <a:lnTo>
                    <a:pt x="189437" y="279561"/>
                  </a:lnTo>
                  <a:lnTo>
                    <a:pt x="193918" y="276861"/>
                  </a:lnTo>
                  <a:lnTo>
                    <a:pt x="198812" y="274109"/>
                  </a:lnTo>
                  <a:lnTo>
                    <a:pt x="209327" y="268511"/>
                  </a:lnTo>
                  <a:lnTo>
                    <a:pt x="220352" y="262848"/>
                  </a:lnTo>
                  <a:lnTo>
                    <a:pt x="229061" y="257156"/>
                  </a:lnTo>
                  <a:lnTo>
                    <a:pt x="237059" y="250499"/>
                  </a:lnTo>
                  <a:lnTo>
                    <a:pt x="241859" y="246057"/>
                  </a:lnTo>
                  <a:lnTo>
                    <a:pt x="257717" y="230703"/>
                  </a:lnTo>
                  <a:lnTo>
                    <a:pt x="263251" y="225239"/>
                  </a:lnTo>
                  <a:lnTo>
                    <a:pt x="269400" y="216629"/>
                  </a:lnTo>
                  <a:lnTo>
                    <a:pt x="273085" y="208674"/>
                  </a:lnTo>
                  <a:lnTo>
                    <a:pt x="285962" y="182513"/>
                  </a:lnTo>
                  <a:lnTo>
                    <a:pt x="287796" y="176920"/>
                  </a:lnTo>
                  <a:lnTo>
                    <a:pt x="289019" y="171287"/>
                  </a:lnTo>
                  <a:lnTo>
                    <a:pt x="289834" y="165626"/>
                  </a:lnTo>
                  <a:lnTo>
                    <a:pt x="291330" y="159947"/>
                  </a:lnTo>
                  <a:lnTo>
                    <a:pt x="293280" y="154256"/>
                  </a:lnTo>
                  <a:lnTo>
                    <a:pt x="295532" y="148557"/>
                  </a:lnTo>
                  <a:lnTo>
                    <a:pt x="296081" y="142853"/>
                  </a:lnTo>
                  <a:lnTo>
                    <a:pt x="295494" y="137145"/>
                  </a:lnTo>
                  <a:lnTo>
                    <a:pt x="294151" y="131435"/>
                  </a:lnTo>
                  <a:lnTo>
                    <a:pt x="293256" y="125723"/>
                  </a:lnTo>
                  <a:lnTo>
                    <a:pt x="292658" y="120010"/>
                  </a:lnTo>
                  <a:lnTo>
                    <a:pt x="292261" y="114297"/>
                  </a:lnTo>
                  <a:lnTo>
                    <a:pt x="291042" y="108583"/>
                  </a:lnTo>
                  <a:lnTo>
                    <a:pt x="289278" y="102868"/>
                  </a:lnTo>
                  <a:lnTo>
                    <a:pt x="287149" y="97154"/>
                  </a:lnTo>
                  <a:lnTo>
                    <a:pt x="284778" y="91439"/>
                  </a:lnTo>
                  <a:lnTo>
                    <a:pt x="282244" y="85724"/>
                  </a:lnTo>
                  <a:lnTo>
                    <a:pt x="279602" y="80009"/>
                  </a:lnTo>
                  <a:lnTo>
                    <a:pt x="274128" y="71120"/>
                  </a:lnTo>
                  <a:lnTo>
                    <a:pt x="267566" y="63041"/>
                  </a:lnTo>
                  <a:lnTo>
                    <a:pt x="263150" y="58220"/>
                  </a:lnTo>
                  <a:lnTo>
                    <a:pt x="253163" y="47783"/>
                  </a:lnTo>
                  <a:lnTo>
                    <a:pt x="242374" y="36794"/>
                  </a:lnTo>
                  <a:lnTo>
                    <a:pt x="236829" y="32149"/>
                  </a:lnTo>
                  <a:lnTo>
                    <a:pt x="231229" y="28100"/>
                  </a:lnTo>
                  <a:lnTo>
                    <a:pt x="225589" y="24448"/>
                  </a:lnTo>
                  <a:lnTo>
                    <a:pt x="219925" y="21061"/>
                  </a:lnTo>
                  <a:lnTo>
                    <a:pt x="214244" y="17851"/>
                  </a:lnTo>
                  <a:lnTo>
                    <a:pt x="208552" y="14758"/>
                  </a:lnTo>
                  <a:lnTo>
                    <a:pt x="199687" y="11321"/>
                  </a:lnTo>
                  <a:lnTo>
                    <a:pt x="190666" y="8842"/>
                  </a:lnTo>
                  <a:lnTo>
                    <a:pt x="177133" y="4564"/>
                  </a:lnTo>
                  <a:lnTo>
                    <a:pt x="170476" y="3043"/>
                  </a:lnTo>
                  <a:lnTo>
                    <a:pt x="164133" y="2028"/>
                  </a:lnTo>
                  <a:lnTo>
                    <a:pt x="157999" y="1352"/>
                  </a:lnTo>
                  <a:lnTo>
                    <a:pt x="152005" y="901"/>
                  </a:lnTo>
                  <a:lnTo>
                    <a:pt x="146104" y="601"/>
                  </a:lnTo>
                  <a:lnTo>
                    <a:pt x="134467" y="267"/>
                  </a:lnTo>
                  <a:lnTo>
                    <a:pt x="105748" y="35"/>
                  </a:lnTo>
                  <a:lnTo>
                    <a:pt x="99073" y="976"/>
                  </a:lnTo>
                  <a:lnTo>
                    <a:pt x="91766" y="2555"/>
                  </a:lnTo>
                  <a:lnTo>
                    <a:pt x="84037" y="4561"/>
                  </a:lnTo>
                  <a:lnTo>
                    <a:pt x="77932" y="5898"/>
                  </a:lnTo>
                  <a:lnTo>
                    <a:pt x="72909" y="6789"/>
                  </a:lnTo>
                  <a:lnTo>
                    <a:pt x="63836" y="7780"/>
                  </a:lnTo>
                  <a:lnTo>
                    <a:pt x="58750" y="8044"/>
                  </a:lnTo>
                  <a:lnTo>
                    <a:pt x="53454" y="8220"/>
                  </a:lnTo>
                  <a:lnTo>
                    <a:pt x="48018" y="9290"/>
                  </a:lnTo>
                  <a:lnTo>
                    <a:pt x="42489" y="10956"/>
                  </a:lnTo>
                  <a:lnTo>
                    <a:pt x="36898" y="13019"/>
                  </a:lnTo>
                  <a:lnTo>
                    <a:pt x="28146" y="17851"/>
                  </a:lnTo>
                  <a:lnTo>
                    <a:pt x="21081" y="22221"/>
                  </a:lnTo>
                  <a:lnTo>
                    <a:pt x="12701" y="24681"/>
                  </a:lnTo>
                  <a:lnTo>
                    <a:pt x="8572" y="257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5"/>
            <p:cNvSpPr/>
            <p:nvPr/>
          </p:nvSpPr>
          <p:spPr>
            <a:xfrm>
              <a:off x="6603682" y="2451735"/>
              <a:ext cx="106681" cy="102836"/>
            </a:xfrm>
            <a:custGeom>
              <a:avLst/>
              <a:gdLst/>
              <a:ahLst/>
              <a:cxnLst/>
              <a:rect l="0" t="0" r="0" b="0"/>
              <a:pathLst>
                <a:path w="106681" h="102836">
                  <a:moveTo>
                    <a:pt x="25718" y="0"/>
                  </a:moveTo>
                  <a:lnTo>
                    <a:pt x="25718" y="8219"/>
                  </a:lnTo>
                  <a:lnTo>
                    <a:pt x="23178" y="8415"/>
                  </a:lnTo>
                  <a:lnTo>
                    <a:pt x="21167" y="8467"/>
                  </a:lnTo>
                  <a:lnTo>
                    <a:pt x="19826" y="9455"/>
                  </a:lnTo>
                  <a:lnTo>
                    <a:pt x="18933" y="11066"/>
                  </a:lnTo>
                  <a:lnTo>
                    <a:pt x="17498" y="15944"/>
                  </a:lnTo>
                  <a:lnTo>
                    <a:pt x="14762" y="19151"/>
                  </a:lnTo>
                  <a:lnTo>
                    <a:pt x="12699" y="21340"/>
                  </a:lnTo>
                  <a:lnTo>
                    <a:pt x="11324" y="23751"/>
                  </a:lnTo>
                  <a:lnTo>
                    <a:pt x="10406" y="26312"/>
                  </a:lnTo>
                  <a:lnTo>
                    <a:pt x="9795" y="28971"/>
                  </a:lnTo>
                  <a:lnTo>
                    <a:pt x="8435" y="31696"/>
                  </a:lnTo>
                  <a:lnTo>
                    <a:pt x="6576" y="34466"/>
                  </a:lnTo>
                  <a:lnTo>
                    <a:pt x="4384" y="37265"/>
                  </a:lnTo>
                  <a:lnTo>
                    <a:pt x="2923" y="40083"/>
                  </a:lnTo>
                  <a:lnTo>
                    <a:pt x="1948" y="42914"/>
                  </a:lnTo>
                  <a:lnTo>
                    <a:pt x="385" y="49752"/>
                  </a:lnTo>
                  <a:lnTo>
                    <a:pt x="256" y="51265"/>
                  </a:lnTo>
                  <a:lnTo>
                    <a:pt x="171" y="53227"/>
                  </a:lnTo>
                  <a:lnTo>
                    <a:pt x="76" y="57946"/>
                  </a:lnTo>
                  <a:lnTo>
                    <a:pt x="34" y="63219"/>
                  </a:lnTo>
                  <a:lnTo>
                    <a:pt x="976" y="65958"/>
                  </a:lnTo>
                  <a:lnTo>
                    <a:pt x="2555" y="68737"/>
                  </a:lnTo>
                  <a:lnTo>
                    <a:pt x="4561" y="71542"/>
                  </a:lnTo>
                  <a:lnTo>
                    <a:pt x="5899" y="74365"/>
                  </a:lnTo>
                  <a:lnTo>
                    <a:pt x="6790" y="77199"/>
                  </a:lnTo>
                  <a:lnTo>
                    <a:pt x="7385" y="80041"/>
                  </a:lnTo>
                  <a:lnTo>
                    <a:pt x="7781" y="82888"/>
                  </a:lnTo>
                  <a:lnTo>
                    <a:pt x="8045" y="85738"/>
                  </a:lnTo>
                  <a:lnTo>
                    <a:pt x="8220" y="88591"/>
                  </a:lnTo>
                  <a:lnTo>
                    <a:pt x="9291" y="90493"/>
                  </a:lnTo>
                  <a:lnTo>
                    <a:pt x="10956" y="91761"/>
                  </a:lnTo>
                  <a:lnTo>
                    <a:pt x="13019" y="92606"/>
                  </a:lnTo>
                  <a:lnTo>
                    <a:pt x="14394" y="94122"/>
                  </a:lnTo>
                  <a:lnTo>
                    <a:pt x="15311" y="96086"/>
                  </a:lnTo>
                  <a:lnTo>
                    <a:pt x="15923" y="98347"/>
                  </a:lnTo>
                  <a:lnTo>
                    <a:pt x="17282" y="99854"/>
                  </a:lnTo>
                  <a:lnTo>
                    <a:pt x="19142" y="100860"/>
                  </a:lnTo>
                  <a:lnTo>
                    <a:pt x="24419" y="102472"/>
                  </a:lnTo>
                  <a:lnTo>
                    <a:pt x="27680" y="102693"/>
                  </a:lnTo>
                  <a:lnTo>
                    <a:pt x="32305" y="102791"/>
                  </a:lnTo>
                  <a:lnTo>
                    <a:pt x="37535" y="102835"/>
                  </a:lnTo>
                  <a:lnTo>
                    <a:pt x="40264" y="101894"/>
                  </a:lnTo>
                  <a:lnTo>
                    <a:pt x="43034" y="100314"/>
                  </a:lnTo>
                  <a:lnTo>
                    <a:pt x="45835" y="98308"/>
                  </a:lnTo>
                  <a:lnTo>
                    <a:pt x="48654" y="96971"/>
                  </a:lnTo>
                  <a:lnTo>
                    <a:pt x="51486" y="96080"/>
                  </a:lnTo>
                  <a:lnTo>
                    <a:pt x="54327" y="95486"/>
                  </a:lnTo>
                  <a:lnTo>
                    <a:pt x="57173" y="94137"/>
                  </a:lnTo>
                  <a:lnTo>
                    <a:pt x="60022" y="92285"/>
                  </a:lnTo>
                  <a:lnTo>
                    <a:pt x="62875" y="90098"/>
                  </a:lnTo>
                  <a:lnTo>
                    <a:pt x="65730" y="87688"/>
                  </a:lnTo>
                  <a:lnTo>
                    <a:pt x="68585" y="85129"/>
                  </a:lnTo>
                  <a:lnTo>
                    <a:pt x="74297" y="79745"/>
                  </a:lnTo>
                  <a:lnTo>
                    <a:pt x="91440" y="62841"/>
                  </a:lnTo>
                  <a:lnTo>
                    <a:pt x="105727" y="48574"/>
                  </a:lnTo>
                  <a:lnTo>
                    <a:pt x="106680" y="44765"/>
                  </a:lnTo>
                  <a:lnTo>
                    <a:pt x="106362" y="40321"/>
                  </a:lnTo>
                  <a:lnTo>
                    <a:pt x="105199" y="35453"/>
                  </a:lnTo>
                  <a:lnTo>
                    <a:pt x="104423" y="31255"/>
                  </a:lnTo>
                  <a:lnTo>
                    <a:pt x="103905" y="27504"/>
                  </a:lnTo>
                  <a:lnTo>
                    <a:pt x="103560" y="24051"/>
                  </a:lnTo>
                  <a:lnTo>
                    <a:pt x="102378" y="21749"/>
                  </a:lnTo>
                  <a:lnTo>
                    <a:pt x="100637" y="20214"/>
                  </a:lnTo>
                  <a:lnTo>
                    <a:pt x="86448" y="13200"/>
                  </a:lnTo>
                  <a:lnTo>
                    <a:pt x="82397" y="11658"/>
                  </a:lnTo>
                  <a:lnTo>
                    <a:pt x="78744" y="10629"/>
                  </a:lnTo>
                  <a:lnTo>
                    <a:pt x="75356" y="9944"/>
                  </a:lnTo>
                  <a:lnTo>
                    <a:pt x="71192" y="9486"/>
                  </a:lnTo>
                  <a:lnTo>
                    <a:pt x="66512" y="9182"/>
                  </a:lnTo>
                  <a:lnTo>
                    <a:pt x="61486" y="8978"/>
                  </a:lnTo>
                  <a:lnTo>
                    <a:pt x="50822" y="8752"/>
                  </a:lnTo>
                  <a:lnTo>
                    <a:pt x="15945" y="8583"/>
                  </a:lnTo>
                  <a:lnTo>
                    <a:pt x="12535" y="9532"/>
                  </a:lnTo>
                  <a:lnTo>
                    <a:pt x="9309" y="11117"/>
                  </a:lnTo>
                  <a:lnTo>
                    <a:pt x="0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6"/>
            <p:cNvSpPr/>
            <p:nvPr/>
          </p:nvSpPr>
          <p:spPr>
            <a:xfrm>
              <a:off x="6869430" y="2726055"/>
              <a:ext cx="171451" cy="17146"/>
            </a:xfrm>
            <a:custGeom>
              <a:avLst/>
              <a:gdLst/>
              <a:ahLst/>
              <a:cxnLst/>
              <a:rect l="0" t="0" r="0" b="0"/>
              <a:pathLst>
                <a:path w="171451" h="17146">
                  <a:moveTo>
                    <a:pt x="0" y="0"/>
                  </a:moveTo>
                  <a:lnTo>
                    <a:pt x="7381" y="0"/>
                  </a:lnTo>
                  <a:lnTo>
                    <a:pt x="9683" y="952"/>
                  </a:lnTo>
                  <a:lnTo>
                    <a:pt x="13122" y="2540"/>
                  </a:lnTo>
                  <a:lnTo>
                    <a:pt x="17320" y="4551"/>
                  </a:lnTo>
                  <a:lnTo>
                    <a:pt x="21072" y="5891"/>
                  </a:lnTo>
                  <a:lnTo>
                    <a:pt x="24525" y="6785"/>
                  </a:lnTo>
                  <a:lnTo>
                    <a:pt x="27780" y="7380"/>
                  </a:lnTo>
                  <a:lnTo>
                    <a:pt x="30903" y="7778"/>
                  </a:lnTo>
                  <a:lnTo>
                    <a:pt x="33936" y="8043"/>
                  </a:lnTo>
                  <a:lnTo>
                    <a:pt x="36912" y="8219"/>
                  </a:lnTo>
                  <a:lnTo>
                    <a:pt x="45298" y="8415"/>
                  </a:lnTo>
                  <a:lnTo>
                    <a:pt x="61652" y="8541"/>
                  </a:lnTo>
                  <a:lnTo>
                    <a:pt x="65866" y="9504"/>
                  </a:lnTo>
                  <a:lnTo>
                    <a:pt x="70581" y="11098"/>
                  </a:lnTo>
                  <a:lnTo>
                    <a:pt x="75629" y="13114"/>
                  </a:lnTo>
                  <a:lnTo>
                    <a:pt x="80899" y="14457"/>
                  </a:lnTo>
                  <a:lnTo>
                    <a:pt x="86317" y="15353"/>
                  </a:lnTo>
                  <a:lnTo>
                    <a:pt x="91835" y="15950"/>
                  </a:lnTo>
                  <a:lnTo>
                    <a:pt x="97418" y="16348"/>
                  </a:lnTo>
                  <a:lnTo>
                    <a:pt x="103045" y="16614"/>
                  </a:lnTo>
                  <a:lnTo>
                    <a:pt x="117527" y="16987"/>
                  </a:lnTo>
                  <a:lnTo>
                    <a:pt x="162871" y="17144"/>
                  </a:lnTo>
                  <a:lnTo>
                    <a:pt x="171450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7"/>
            <p:cNvSpPr/>
            <p:nvPr/>
          </p:nvSpPr>
          <p:spPr>
            <a:xfrm>
              <a:off x="6869430" y="2828925"/>
              <a:ext cx="188596" cy="17146"/>
            </a:xfrm>
            <a:custGeom>
              <a:avLst/>
              <a:gdLst/>
              <a:ahLst/>
              <a:cxnLst/>
              <a:rect l="0" t="0" r="0" b="0"/>
              <a:pathLst>
                <a:path w="188596" h="17146">
                  <a:moveTo>
                    <a:pt x="0" y="0"/>
                  </a:moveTo>
                  <a:lnTo>
                    <a:pt x="4551" y="4551"/>
                  </a:lnTo>
                  <a:lnTo>
                    <a:pt x="6844" y="5891"/>
                  </a:lnTo>
                  <a:lnTo>
                    <a:pt x="9325" y="6785"/>
                  </a:lnTo>
                  <a:lnTo>
                    <a:pt x="11931" y="7380"/>
                  </a:lnTo>
                  <a:lnTo>
                    <a:pt x="14621" y="7778"/>
                  </a:lnTo>
                  <a:lnTo>
                    <a:pt x="20151" y="8219"/>
                  </a:lnTo>
                  <a:lnTo>
                    <a:pt x="25784" y="8415"/>
                  </a:lnTo>
                  <a:lnTo>
                    <a:pt x="28619" y="8467"/>
                  </a:lnTo>
                  <a:lnTo>
                    <a:pt x="32414" y="9455"/>
                  </a:lnTo>
                  <a:lnTo>
                    <a:pt x="36849" y="11065"/>
                  </a:lnTo>
                  <a:lnTo>
                    <a:pt x="41711" y="13092"/>
                  </a:lnTo>
                  <a:lnTo>
                    <a:pt x="45905" y="14443"/>
                  </a:lnTo>
                  <a:lnTo>
                    <a:pt x="49653" y="15343"/>
                  </a:lnTo>
                  <a:lnTo>
                    <a:pt x="53104" y="15944"/>
                  </a:lnTo>
                  <a:lnTo>
                    <a:pt x="57310" y="16344"/>
                  </a:lnTo>
                  <a:lnTo>
                    <a:pt x="62019" y="16611"/>
                  </a:lnTo>
                  <a:lnTo>
                    <a:pt x="72331" y="16907"/>
                  </a:lnTo>
                  <a:lnTo>
                    <a:pt x="122895" y="17139"/>
                  </a:lnTo>
                  <a:lnTo>
                    <a:pt x="188595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8"/>
            <p:cNvSpPr/>
            <p:nvPr/>
          </p:nvSpPr>
          <p:spPr>
            <a:xfrm>
              <a:off x="7409497" y="2443162"/>
              <a:ext cx="257176" cy="180024"/>
            </a:xfrm>
            <a:custGeom>
              <a:avLst/>
              <a:gdLst/>
              <a:ahLst/>
              <a:cxnLst/>
              <a:rect l="0" t="0" r="0" b="0"/>
              <a:pathLst>
                <a:path w="257176" h="180024">
                  <a:moveTo>
                    <a:pt x="0" y="0"/>
                  </a:moveTo>
                  <a:lnTo>
                    <a:pt x="8219" y="0"/>
                  </a:lnTo>
                  <a:lnTo>
                    <a:pt x="13019" y="4551"/>
                  </a:lnTo>
                  <a:lnTo>
                    <a:pt x="45755" y="37182"/>
                  </a:lnTo>
                  <a:lnTo>
                    <a:pt x="49553" y="40028"/>
                  </a:lnTo>
                  <a:lnTo>
                    <a:pt x="53990" y="42878"/>
                  </a:lnTo>
                  <a:lnTo>
                    <a:pt x="58854" y="45730"/>
                  </a:lnTo>
                  <a:lnTo>
                    <a:pt x="64001" y="48584"/>
                  </a:lnTo>
                  <a:lnTo>
                    <a:pt x="74800" y="54296"/>
                  </a:lnTo>
                  <a:lnTo>
                    <a:pt x="125743" y="80010"/>
                  </a:lnTo>
                  <a:lnTo>
                    <a:pt x="130501" y="83820"/>
                  </a:lnTo>
                  <a:lnTo>
                    <a:pt x="134626" y="88265"/>
                  </a:lnTo>
                  <a:lnTo>
                    <a:pt x="138329" y="93133"/>
                  </a:lnTo>
                  <a:lnTo>
                    <a:pt x="142701" y="97331"/>
                  </a:lnTo>
                  <a:lnTo>
                    <a:pt x="147522" y="101083"/>
                  </a:lnTo>
                  <a:lnTo>
                    <a:pt x="152641" y="104536"/>
                  </a:lnTo>
                  <a:lnTo>
                    <a:pt x="157958" y="107791"/>
                  </a:lnTo>
                  <a:lnTo>
                    <a:pt x="163408" y="110913"/>
                  </a:lnTo>
                  <a:lnTo>
                    <a:pt x="174543" y="116922"/>
                  </a:lnTo>
                  <a:lnTo>
                    <a:pt x="185842" y="122768"/>
                  </a:lnTo>
                  <a:lnTo>
                    <a:pt x="190570" y="125660"/>
                  </a:lnTo>
                  <a:lnTo>
                    <a:pt x="194674" y="128541"/>
                  </a:lnTo>
                  <a:lnTo>
                    <a:pt x="198363" y="131414"/>
                  </a:lnTo>
                  <a:lnTo>
                    <a:pt x="201774" y="134282"/>
                  </a:lnTo>
                  <a:lnTo>
                    <a:pt x="205001" y="137146"/>
                  </a:lnTo>
                  <a:lnTo>
                    <a:pt x="208105" y="140009"/>
                  </a:lnTo>
                  <a:lnTo>
                    <a:pt x="212079" y="142869"/>
                  </a:lnTo>
                  <a:lnTo>
                    <a:pt x="216634" y="145729"/>
                  </a:lnTo>
                  <a:lnTo>
                    <a:pt x="221575" y="148587"/>
                  </a:lnTo>
                  <a:lnTo>
                    <a:pt x="225822" y="151446"/>
                  </a:lnTo>
                  <a:lnTo>
                    <a:pt x="229605" y="154304"/>
                  </a:lnTo>
                  <a:lnTo>
                    <a:pt x="233080" y="157162"/>
                  </a:lnTo>
                  <a:lnTo>
                    <a:pt x="236350" y="160019"/>
                  </a:lnTo>
                  <a:lnTo>
                    <a:pt x="239481" y="162877"/>
                  </a:lnTo>
                  <a:lnTo>
                    <a:pt x="242521" y="165735"/>
                  </a:lnTo>
                  <a:lnTo>
                    <a:pt x="244548" y="168592"/>
                  </a:lnTo>
                  <a:lnTo>
                    <a:pt x="245900" y="171450"/>
                  </a:lnTo>
                  <a:lnTo>
                    <a:pt x="246801" y="174308"/>
                  </a:lnTo>
                  <a:lnTo>
                    <a:pt x="248354" y="176213"/>
                  </a:lnTo>
                  <a:lnTo>
                    <a:pt x="250342" y="177483"/>
                  </a:lnTo>
                  <a:lnTo>
                    <a:pt x="257175" y="1800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9"/>
            <p:cNvSpPr/>
            <p:nvPr/>
          </p:nvSpPr>
          <p:spPr>
            <a:xfrm>
              <a:off x="7426642" y="2417445"/>
              <a:ext cx="205741" cy="214313"/>
            </a:xfrm>
            <a:custGeom>
              <a:avLst/>
              <a:gdLst/>
              <a:ahLst/>
              <a:cxnLst/>
              <a:rect l="0" t="0" r="0" b="0"/>
              <a:pathLst>
                <a:path w="205741" h="214313">
                  <a:moveTo>
                    <a:pt x="205740" y="0"/>
                  </a:moveTo>
                  <a:lnTo>
                    <a:pt x="198360" y="7380"/>
                  </a:lnTo>
                  <a:lnTo>
                    <a:pt x="195157" y="13123"/>
                  </a:lnTo>
                  <a:lnTo>
                    <a:pt x="192970" y="17321"/>
                  </a:lnTo>
                  <a:lnTo>
                    <a:pt x="190559" y="21072"/>
                  </a:lnTo>
                  <a:lnTo>
                    <a:pt x="188000" y="24525"/>
                  </a:lnTo>
                  <a:lnTo>
                    <a:pt x="182616" y="30903"/>
                  </a:lnTo>
                  <a:lnTo>
                    <a:pt x="177048" y="36912"/>
                  </a:lnTo>
                  <a:lnTo>
                    <a:pt x="174229" y="40800"/>
                  </a:lnTo>
                  <a:lnTo>
                    <a:pt x="171398" y="45297"/>
                  </a:lnTo>
                  <a:lnTo>
                    <a:pt x="168557" y="50201"/>
                  </a:lnTo>
                  <a:lnTo>
                    <a:pt x="164759" y="54422"/>
                  </a:lnTo>
                  <a:lnTo>
                    <a:pt x="160322" y="58189"/>
                  </a:lnTo>
                  <a:lnTo>
                    <a:pt x="155459" y="61652"/>
                  </a:lnTo>
                  <a:lnTo>
                    <a:pt x="151265" y="65866"/>
                  </a:lnTo>
                  <a:lnTo>
                    <a:pt x="147515" y="70581"/>
                  </a:lnTo>
                  <a:lnTo>
                    <a:pt x="144064" y="75629"/>
                  </a:lnTo>
                  <a:lnTo>
                    <a:pt x="140810" y="80899"/>
                  </a:lnTo>
                  <a:lnTo>
                    <a:pt x="137689" y="86318"/>
                  </a:lnTo>
                  <a:lnTo>
                    <a:pt x="134655" y="91835"/>
                  </a:lnTo>
                  <a:lnTo>
                    <a:pt x="130727" y="96466"/>
                  </a:lnTo>
                  <a:lnTo>
                    <a:pt x="126204" y="100505"/>
                  </a:lnTo>
                  <a:lnTo>
                    <a:pt x="121284" y="104151"/>
                  </a:lnTo>
                  <a:lnTo>
                    <a:pt x="117051" y="108486"/>
                  </a:lnTo>
                  <a:lnTo>
                    <a:pt x="113276" y="113281"/>
                  </a:lnTo>
                  <a:lnTo>
                    <a:pt x="109808" y="118383"/>
                  </a:lnTo>
                  <a:lnTo>
                    <a:pt x="106543" y="123690"/>
                  </a:lnTo>
                  <a:lnTo>
                    <a:pt x="103413" y="129132"/>
                  </a:lnTo>
                  <a:lnTo>
                    <a:pt x="100375" y="134665"/>
                  </a:lnTo>
                  <a:lnTo>
                    <a:pt x="96444" y="139307"/>
                  </a:lnTo>
                  <a:lnTo>
                    <a:pt x="91919" y="143353"/>
                  </a:lnTo>
                  <a:lnTo>
                    <a:pt x="86997" y="147004"/>
                  </a:lnTo>
                  <a:lnTo>
                    <a:pt x="81810" y="150390"/>
                  </a:lnTo>
                  <a:lnTo>
                    <a:pt x="76448" y="153600"/>
                  </a:lnTo>
                  <a:lnTo>
                    <a:pt x="70967" y="156692"/>
                  </a:lnTo>
                  <a:lnTo>
                    <a:pt x="66361" y="160659"/>
                  </a:lnTo>
                  <a:lnTo>
                    <a:pt x="62338" y="165208"/>
                  </a:lnTo>
                  <a:lnTo>
                    <a:pt x="58704" y="170146"/>
                  </a:lnTo>
                  <a:lnTo>
                    <a:pt x="55329" y="174391"/>
                  </a:lnTo>
                  <a:lnTo>
                    <a:pt x="52126" y="178173"/>
                  </a:lnTo>
                  <a:lnTo>
                    <a:pt x="49038" y="181647"/>
                  </a:lnTo>
                  <a:lnTo>
                    <a:pt x="45075" y="184915"/>
                  </a:lnTo>
                  <a:lnTo>
                    <a:pt x="40527" y="188047"/>
                  </a:lnTo>
                  <a:lnTo>
                    <a:pt x="35591" y="191087"/>
                  </a:lnTo>
                  <a:lnTo>
                    <a:pt x="31347" y="194066"/>
                  </a:lnTo>
                  <a:lnTo>
                    <a:pt x="27566" y="197005"/>
                  </a:lnTo>
                  <a:lnTo>
                    <a:pt x="19203" y="204014"/>
                  </a:lnTo>
                  <a:lnTo>
                    <a:pt x="13204" y="209779"/>
                  </a:lnTo>
                  <a:lnTo>
                    <a:pt x="9945" y="212969"/>
                  </a:lnTo>
                  <a:lnTo>
                    <a:pt x="8535" y="213417"/>
                  </a:lnTo>
                  <a:lnTo>
                    <a:pt x="2952" y="214047"/>
                  </a:lnTo>
                  <a:lnTo>
                    <a:pt x="0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10"/>
            <p:cNvSpPr/>
            <p:nvPr/>
          </p:nvSpPr>
          <p:spPr>
            <a:xfrm>
              <a:off x="7229475" y="2743200"/>
              <a:ext cx="720091" cy="25718"/>
            </a:xfrm>
            <a:custGeom>
              <a:avLst/>
              <a:gdLst/>
              <a:ahLst/>
              <a:cxnLst/>
              <a:rect l="0" t="0" r="0" b="0"/>
              <a:pathLst>
                <a:path w="720091" h="25718">
                  <a:moveTo>
                    <a:pt x="0" y="0"/>
                  </a:moveTo>
                  <a:lnTo>
                    <a:pt x="32331" y="0"/>
                  </a:lnTo>
                  <a:lnTo>
                    <a:pt x="36794" y="952"/>
                  </a:lnTo>
                  <a:lnTo>
                    <a:pt x="40722" y="2539"/>
                  </a:lnTo>
                  <a:lnTo>
                    <a:pt x="44292" y="4551"/>
                  </a:lnTo>
                  <a:lnTo>
                    <a:pt x="49531" y="5891"/>
                  </a:lnTo>
                  <a:lnTo>
                    <a:pt x="55881" y="6785"/>
                  </a:lnTo>
                  <a:lnTo>
                    <a:pt x="62971" y="7380"/>
                  </a:lnTo>
                  <a:lnTo>
                    <a:pt x="75930" y="8043"/>
                  </a:lnTo>
                  <a:lnTo>
                    <a:pt x="96475" y="8415"/>
                  </a:lnTo>
                  <a:lnTo>
                    <a:pt x="465773" y="8572"/>
                  </a:lnTo>
                  <a:lnTo>
                    <a:pt x="477203" y="9525"/>
                  </a:lnTo>
                  <a:lnTo>
                    <a:pt x="488632" y="11112"/>
                  </a:lnTo>
                  <a:lnTo>
                    <a:pt x="500062" y="13123"/>
                  </a:lnTo>
                  <a:lnTo>
                    <a:pt x="511492" y="14464"/>
                  </a:lnTo>
                  <a:lnTo>
                    <a:pt x="522922" y="15357"/>
                  </a:lnTo>
                  <a:lnTo>
                    <a:pt x="534352" y="15953"/>
                  </a:lnTo>
                  <a:lnTo>
                    <a:pt x="554673" y="16615"/>
                  </a:lnTo>
                  <a:lnTo>
                    <a:pt x="591001" y="17040"/>
                  </a:lnTo>
                  <a:lnTo>
                    <a:pt x="638342" y="17135"/>
                  </a:lnTo>
                  <a:lnTo>
                    <a:pt x="645589" y="18091"/>
                  </a:lnTo>
                  <a:lnTo>
                    <a:pt x="653277" y="19681"/>
                  </a:lnTo>
                  <a:lnTo>
                    <a:pt x="661261" y="21693"/>
                  </a:lnTo>
                  <a:lnTo>
                    <a:pt x="668488" y="23034"/>
                  </a:lnTo>
                  <a:lnTo>
                    <a:pt x="675212" y="23928"/>
                  </a:lnTo>
                  <a:lnTo>
                    <a:pt x="681598" y="24525"/>
                  </a:lnTo>
                  <a:lnTo>
                    <a:pt x="691235" y="25187"/>
                  </a:lnTo>
                  <a:lnTo>
                    <a:pt x="711242" y="25670"/>
                  </a:lnTo>
                  <a:lnTo>
                    <a:pt x="720090" y="257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1"/>
            <p:cNvSpPr/>
            <p:nvPr/>
          </p:nvSpPr>
          <p:spPr>
            <a:xfrm>
              <a:off x="7418069" y="2871787"/>
              <a:ext cx="42864" cy="205741"/>
            </a:xfrm>
            <a:custGeom>
              <a:avLst/>
              <a:gdLst/>
              <a:ahLst/>
              <a:cxnLst/>
              <a:rect l="0" t="0" r="0" b="0"/>
              <a:pathLst>
                <a:path w="42864" h="205741">
                  <a:moveTo>
                    <a:pt x="0" y="0"/>
                  </a:moveTo>
                  <a:lnTo>
                    <a:pt x="0" y="15600"/>
                  </a:lnTo>
                  <a:lnTo>
                    <a:pt x="954" y="17068"/>
                  </a:lnTo>
                  <a:lnTo>
                    <a:pt x="2541" y="18999"/>
                  </a:lnTo>
                  <a:lnTo>
                    <a:pt x="4552" y="21238"/>
                  </a:lnTo>
                  <a:lnTo>
                    <a:pt x="5892" y="23684"/>
                  </a:lnTo>
                  <a:lnTo>
                    <a:pt x="6786" y="26267"/>
                  </a:lnTo>
                  <a:lnTo>
                    <a:pt x="7779" y="31677"/>
                  </a:lnTo>
                  <a:lnTo>
                    <a:pt x="8221" y="37256"/>
                  </a:lnTo>
                  <a:lnTo>
                    <a:pt x="9290" y="40077"/>
                  </a:lnTo>
                  <a:lnTo>
                    <a:pt x="10956" y="42911"/>
                  </a:lnTo>
                  <a:lnTo>
                    <a:pt x="13020" y="45752"/>
                  </a:lnTo>
                  <a:lnTo>
                    <a:pt x="14395" y="49551"/>
                  </a:lnTo>
                  <a:lnTo>
                    <a:pt x="15312" y="53989"/>
                  </a:lnTo>
                  <a:lnTo>
                    <a:pt x="15923" y="58853"/>
                  </a:lnTo>
                  <a:lnTo>
                    <a:pt x="16331" y="64000"/>
                  </a:lnTo>
                  <a:lnTo>
                    <a:pt x="16602" y="69337"/>
                  </a:lnTo>
                  <a:lnTo>
                    <a:pt x="16784" y="74800"/>
                  </a:lnTo>
                  <a:lnTo>
                    <a:pt x="17856" y="80347"/>
                  </a:lnTo>
                  <a:lnTo>
                    <a:pt x="19525" y="85949"/>
                  </a:lnTo>
                  <a:lnTo>
                    <a:pt x="21590" y="91590"/>
                  </a:lnTo>
                  <a:lnTo>
                    <a:pt x="22965" y="97255"/>
                  </a:lnTo>
                  <a:lnTo>
                    <a:pt x="23883" y="102937"/>
                  </a:lnTo>
                  <a:lnTo>
                    <a:pt x="24495" y="108629"/>
                  </a:lnTo>
                  <a:lnTo>
                    <a:pt x="24903" y="114330"/>
                  </a:lnTo>
                  <a:lnTo>
                    <a:pt x="25175" y="120035"/>
                  </a:lnTo>
                  <a:lnTo>
                    <a:pt x="25557" y="134626"/>
                  </a:lnTo>
                  <a:lnTo>
                    <a:pt x="25709" y="164395"/>
                  </a:lnTo>
                  <a:lnTo>
                    <a:pt x="26664" y="167699"/>
                  </a:lnTo>
                  <a:lnTo>
                    <a:pt x="28254" y="170855"/>
                  </a:lnTo>
                  <a:lnTo>
                    <a:pt x="30266" y="173911"/>
                  </a:lnTo>
                  <a:lnTo>
                    <a:pt x="31608" y="176900"/>
                  </a:lnTo>
                  <a:lnTo>
                    <a:pt x="32502" y="179846"/>
                  </a:lnTo>
                  <a:lnTo>
                    <a:pt x="33098" y="182762"/>
                  </a:lnTo>
                  <a:lnTo>
                    <a:pt x="34448" y="185659"/>
                  </a:lnTo>
                  <a:lnTo>
                    <a:pt x="36301" y="188543"/>
                  </a:lnTo>
                  <a:lnTo>
                    <a:pt x="42479" y="196663"/>
                  </a:lnTo>
                  <a:lnTo>
                    <a:pt x="42788" y="202959"/>
                  </a:lnTo>
                  <a:lnTo>
                    <a:pt x="42863" y="2057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2"/>
            <p:cNvSpPr/>
            <p:nvPr/>
          </p:nvSpPr>
          <p:spPr>
            <a:xfrm>
              <a:off x="7580947" y="2854642"/>
              <a:ext cx="68581" cy="231459"/>
            </a:xfrm>
            <a:custGeom>
              <a:avLst/>
              <a:gdLst/>
              <a:ahLst/>
              <a:cxnLst/>
              <a:rect l="0" t="0" r="0" b="0"/>
              <a:pathLst>
                <a:path w="68581" h="231459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2540" y="9325"/>
                  </a:lnTo>
                  <a:lnTo>
                    <a:pt x="4551" y="11932"/>
                  </a:lnTo>
                  <a:lnTo>
                    <a:pt x="5892" y="14622"/>
                  </a:lnTo>
                  <a:lnTo>
                    <a:pt x="7381" y="20151"/>
                  </a:lnTo>
                  <a:lnTo>
                    <a:pt x="8043" y="25784"/>
                  </a:lnTo>
                  <a:lnTo>
                    <a:pt x="8337" y="32415"/>
                  </a:lnTo>
                  <a:lnTo>
                    <a:pt x="8526" y="52193"/>
                  </a:lnTo>
                  <a:lnTo>
                    <a:pt x="8563" y="74445"/>
                  </a:lnTo>
                  <a:lnTo>
                    <a:pt x="9519" y="80110"/>
                  </a:lnTo>
                  <a:lnTo>
                    <a:pt x="11108" y="85792"/>
                  </a:lnTo>
                  <a:lnTo>
                    <a:pt x="13121" y="91484"/>
                  </a:lnTo>
                  <a:lnTo>
                    <a:pt x="14462" y="97185"/>
                  </a:lnTo>
                  <a:lnTo>
                    <a:pt x="15356" y="102890"/>
                  </a:lnTo>
                  <a:lnTo>
                    <a:pt x="15952" y="108598"/>
                  </a:lnTo>
                  <a:lnTo>
                    <a:pt x="17303" y="114309"/>
                  </a:lnTo>
                  <a:lnTo>
                    <a:pt x="19155" y="120021"/>
                  </a:lnTo>
                  <a:lnTo>
                    <a:pt x="21343" y="125734"/>
                  </a:lnTo>
                  <a:lnTo>
                    <a:pt x="22801" y="131448"/>
                  </a:lnTo>
                  <a:lnTo>
                    <a:pt x="23774" y="137162"/>
                  </a:lnTo>
                  <a:lnTo>
                    <a:pt x="24422" y="142876"/>
                  </a:lnTo>
                  <a:lnTo>
                    <a:pt x="25806" y="148591"/>
                  </a:lnTo>
                  <a:lnTo>
                    <a:pt x="27682" y="154306"/>
                  </a:lnTo>
                  <a:lnTo>
                    <a:pt x="29884" y="160021"/>
                  </a:lnTo>
                  <a:lnTo>
                    <a:pt x="32306" y="164783"/>
                  </a:lnTo>
                  <a:lnTo>
                    <a:pt x="34872" y="168910"/>
                  </a:lnTo>
                  <a:lnTo>
                    <a:pt x="37536" y="172614"/>
                  </a:lnTo>
                  <a:lnTo>
                    <a:pt x="39311" y="176036"/>
                  </a:lnTo>
                  <a:lnTo>
                    <a:pt x="42763" y="186356"/>
                  </a:lnTo>
                  <a:lnTo>
                    <a:pt x="44701" y="190912"/>
                  </a:lnTo>
                  <a:lnTo>
                    <a:pt x="50105" y="202811"/>
                  </a:lnTo>
                  <a:lnTo>
                    <a:pt x="51501" y="204740"/>
                  </a:lnTo>
                  <a:lnTo>
                    <a:pt x="53384" y="206978"/>
                  </a:lnTo>
                  <a:lnTo>
                    <a:pt x="55592" y="209423"/>
                  </a:lnTo>
                  <a:lnTo>
                    <a:pt x="57064" y="212005"/>
                  </a:lnTo>
                  <a:lnTo>
                    <a:pt x="59135" y="219238"/>
                  </a:lnTo>
                  <a:lnTo>
                    <a:pt x="59619" y="221264"/>
                  </a:lnTo>
                  <a:lnTo>
                    <a:pt x="60702" y="222757"/>
                  </a:lnTo>
                  <a:lnTo>
                    <a:pt x="62376" y="224705"/>
                  </a:lnTo>
                  <a:lnTo>
                    <a:pt x="68580" y="2314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3"/>
            <p:cNvSpPr/>
            <p:nvPr/>
          </p:nvSpPr>
          <p:spPr>
            <a:xfrm>
              <a:off x="5395564" y="3360537"/>
              <a:ext cx="81082" cy="68349"/>
            </a:xfrm>
            <a:custGeom>
              <a:avLst/>
              <a:gdLst/>
              <a:ahLst/>
              <a:cxnLst/>
              <a:rect l="0" t="0" r="0" b="0"/>
              <a:pathLst>
                <a:path w="81082" h="68349">
                  <a:moveTo>
                    <a:pt x="42258" y="25600"/>
                  </a:moveTo>
                  <a:lnTo>
                    <a:pt x="49639" y="25600"/>
                  </a:lnTo>
                  <a:lnTo>
                    <a:pt x="50988" y="26553"/>
                  </a:lnTo>
                  <a:lnTo>
                    <a:pt x="52841" y="28140"/>
                  </a:lnTo>
                  <a:lnTo>
                    <a:pt x="58107" y="32981"/>
                  </a:lnTo>
                  <a:lnTo>
                    <a:pt x="66670" y="41449"/>
                  </a:lnTo>
                  <a:lnTo>
                    <a:pt x="67106" y="42833"/>
                  </a:lnTo>
                  <a:lnTo>
                    <a:pt x="67395" y="44709"/>
                  </a:lnTo>
                  <a:lnTo>
                    <a:pt x="67589" y="46912"/>
                  </a:lnTo>
                  <a:lnTo>
                    <a:pt x="66765" y="48380"/>
                  </a:lnTo>
                  <a:lnTo>
                    <a:pt x="65264" y="49359"/>
                  </a:lnTo>
                  <a:lnTo>
                    <a:pt x="63310" y="50012"/>
                  </a:lnTo>
                  <a:lnTo>
                    <a:pt x="61055" y="51400"/>
                  </a:lnTo>
                  <a:lnTo>
                    <a:pt x="58599" y="53277"/>
                  </a:lnTo>
                  <a:lnTo>
                    <a:pt x="56010" y="55482"/>
                  </a:lnTo>
                  <a:lnTo>
                    <a:pt x="53331" y="56951"/>
                  </a:lnTo>
                  <a:lnTo>
                    <a:pt x="50593" y="57931"/>
                  </a:lnTo>
                  <a:lnTo>
                    <a:pt x="47814" y="58584"/>
                  </a:lnTo>
                  <a:lnTo>
                    <a:pt x="46915" y="59972"/>
                  </a:lnTo>
                  <a:lnTo>
                    <a:pt x="47267" y="61850"/>
                  </a:lnTo>
                  <a:lnTo>
                    <a:pt x="48455" y="64054"/>
                  </a:lnTo>
                  <a:lnTo>
                    <a:pt x="48294" y="65524"/>
                  </a:lnTo>
                  <a:lnTo>
                    <a:pt x="47235" y="66503"/>
                  </a:lnTo>
                  <a:lnTo>
                    <a:pt x="45576" y="67156"/>
                  </a:lnTo>
                  <a:lnTo>
                    <a:pt x="43517" y="67592"/>
                  </a:lnTo>
                  <a:lnTo>
                    <a:pt x="41193" y="67882"/>
                  </a:lnTo>
                  <a:lnTo>
                    <a:pt x="38690" y="68076"/>
                  </a:lnTo>
                  <a:lnTo>
                    <a:pt x="36069" y="68205"/>
                  </a:lnTo>
                  <a:lnTo>
                    <a:pt x="30617" y="68348"/>
                  </a:lnTo>
                  <a:lnTo>
                    <a:pt x="26878" y="67433"/>
                  </a:lnTo>
                  <a:lnTo>
                    <a:pt x="22480" y="65872"/>
                  </a:lnTo>
                  <a:lnTo>
                    <a:pt x="17642" y="63878"/>
                  </a:lnTo>
                  <a:lnTo>
                    <a:pt x="13465" y="61596"/>
                  </a:lnTo>
                  <a:lnTo>
                    <a:pt x="9728" y="59122"/>
                  </a:lnTo>
                  <a:lnTo>
                    <a:pt x="1437" y="52859"/>
                  </a:lnTo>
                  <a:lnTo>
                    <a:pt x="757" y="51393"/>
                  </a:lnTo>
                  <a:lnTo>
                    <a:pt x="303" y="49463"/>
                  </a:lnTo>
                  <a:lnTo>
                    <a:pt x="0" y="47223"/>
                  </a:lnTo>
                  <a:lnTo>
                    <a:pt x="751" y="44778"/>
                  </a:lnTo>
                  <a:lnTo>
                    <a:pt x="2205" y="42195"/>
                  </a:lnTo>
                  <a:lnTo>
                    <a:pt x="4126" y="39521"/>
                  </a:lnTo>
                  <a:lnTo>
                    <a:pt x="5406" y="36786"/>
                  </a:lnTo>
                  <a:lnTo>
                    <a:pt x="6260" y="34010"/>
                  </a:lnTo>
                  <a:lnTo>
                    <a:pt x="6829" y="31207"/>
                  </a:lnTo>
                  <a:lnTo>
                    <a:pt x="8161" y="28385"/>
                  </a:lnTo>
                  <a:lnTo>
                    <a:pt x="10002" y="25552"/>
                  </a:lnTo>
                  <a:lnTo>
                    <a:pt x="12181" y="22711"/>
                  </a:lnTo>
                  <a:lnTo>
                    <a:pt x="15540" y="19864"/>
                  </a:lnTo>
                  <a:lnTo>
                    <a:pt x="19683" y="17013"/>
                  </a:lnTo>
                  <a:lnTo>
                    <a:pt x="24351" y="14160"/>
                  </a:lnTo>
                  <a:lnTo>
                    <a:pt x="28415" y="12259"/>
                  </a:lnTo>
                  <a:lnTo>
                    <a:pt x="32077" y="10991"/>
                  </a:lnTo>
                  <a:lnTo>
                    <a:pt x="35471" y="10146"/>
                  </a:lnTo>
                  <a:lnTo>
                    <a:pt x="38686" y="8630"/>
                  </a:lnTo>
                  <a:lnTo>
                    <a:pt x="41782" y="6666"/>
                  </a:lnTo>
                  <a:lnTo>
                    <a:pt x="44798" y="4405"/>
                  </a:lnTo>
                  <a:lnTo>
                    <a:pt x="48714" y="2898"/>
                  </a:lnTo>
                  <a:lnTo>
                    <a:pt x="53230" y="1893"/>
                  </a:lnTo>
                  <a:lnTo>
                    <a:pt x="58144" y="1222"/>
                  </a:lnTo>
                  <a:lnTo>
                    <a:pt x="62374" y="776"/>
                  </a:lnTo>
                  <a:lnTo>
                    <a:pt x="66146" y="478"/>
                  </a:lnTo>
                  <a:lnTo>
                    <a:pt x="74493" y="0"/>
                  </a:lnTo>
                  <a:lnTo>
                    <a:pt x="76131" y="914"/>
                  </a:lnTo>
                  <a:lnTo>
                    <a:pt x="78175" y="2475"/>
                  </a:lnTo>
                  <a:lnTo>
                    <a:pt x="80490" y="4468"/>
                  </a:lnTo>
                  <a:lnTo>
                    <a:pt x="81081" y="5797"/>
                  </a:lnTo>
                  <a:lnTo>
                    <a:pt x="80523" y="6683"/>
                  </a:lnTo>
                  <a:lnTo>
                    <a:pt x="79197" y="7274"/>
                  </a:lnTo>
                  <a:lnTo>
                    <a:pt x="78315" y="8620"/>
                  </a:lnTo>
                  <a:lnTo>
                    <a:pt x="77726" y="10470"/>
                  </a:lnTo>
                  <a:lnTo>
                    <a:pt x="77333" y="12656"/>
                  </a:lnTo>
                  <a:lnTo>
                    <a:pt x="76119" y="15066"/>
                  </a:lnTo>
                  <a:lnTo>
                    <a:pt x="74357" y="17625"/>
                  </a:lnTo>
                  <a:lnTo>
                    <a:pt x="72230" y="20283"/>
                  </a:lnTo>
                  <a:lnTo>
                    <a:pt x="70812" y="23008"/>
                  </a:lnTo>
                  <a:lnTo>
                    <a:pt x="69866" y="25777"/>
                  </a:lnTo>
                  <a:lnTo>
                    <a:pt x="69236" y="28576"/>
                  </a:lnTo>
                  <a:lnTo>
                    <a:pt x="67864" y="30441"/>
                  </a:lnTo>
                  <a:lnTo>
                    <a:pt x="65996" y="31685"/>
                  </a:lnTo>
                  <a:lnTo>
                    <a:pt x="60705" y="33681"/>
                  </a:lnTo>
                  <a:lnTo>
                    <a:pt x="59319" y="33845"/>
                  </a:lnTo>
                  <a:lnTo>
                    <a:pt x="57442" y="33955"/>
                  </a:lnTo>
                  <a:lnTo>
                    <a:pt x="50831" y="341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4"/>
            <p:cNvSpPr/>
            <p:nvPr/>
          </p:nvSpPr>
          <p:spPr>
            <a:xfrm>
              <a:off x="5669282" y="3197542"/>
              <a:ext cx="282023" cy="316786"/>
            </a:xfrm>
            <a:custGeom>
              <a:avLst/>
              <a:gdLst/>
              <a:ahLst/>
              <a:cxnLst/>
              <a:rect l="0" t="0" r="0" b="0"/>
              <a:pathLst>
                <a:path w="282023" h="316786">
                  <a:moveTo>
                    <a:pt x="205738" y="0"/>
                  </a:moveTo>
                  <a:lnTo>
                    <a:pt x="201187" y="0"/>
                  </a:lnTo>
                  <a:lnTo>
                    <a:pt x="198894" y="953"/>
                  </a:lnTo>
                  <a:lnTo>
                    <a:pt x="190137" y="7381"/>
                  </a:lnTo>
                  <a:lnTo>
                    <a:pt x="184199" y="8043"/>
                  </a:lnTo>
                  <a:lnTo>
                    <a:pt x="179949" y="8220"/>
                  </a:lnTo>
                  <a:lnTo>
                    <a:pt x="170146" y="8415"/>
                  </a:lnTo>
                  <a:lnTo>
                    <a:pt x="164865" y="8468"/>
                  </a:lnTo>
                  <a:lnTo>
                    <a:pt x="159439" y="9455"/>
                  </a:lnTo>
                  <a:lnTo>
                    <a:pt x="153917" y="11066"/>
                  </a:lnTo>
                  <a:lnTo>
                    <a:pt x="148330" y="13092"/>
                  </a:lnTo>
                  <a:lnTo>
                    <a:pt x="142701" y="14443"/>
                  </a:lnTo>
                  <a:lnTo>
                    <a:pt x="137043" y="15344"/>
                  </a:lnTo>
                  <a:lnTo>
                    <a:pt x="131367" y="15944"/>
                  </a:lnTo>
                  <a:lnTo>
                    <a:pt x="125677" y="16344"/>
                  </a:lnTo>
                  <a:lnTo>
                    <a:pt x="119978" y="16611"/>
                  </a:lnTo>
                  <a:lnTo>
                    <a:pt x="108568" y="16908"/>
                  </a:lnTo>
                  <a:lnTo>
                    <a:pt x="50268" y="17142"/>
                  </a:lnTo>
                  <a:lnTo>
                    <a:pt x="45893" y="16191"/>
                  </a:lnTo>
                  <a:lnTo>
                    <a:pt x="41073" y="14604"/>
                  </a:lnTo>
                  <a:lnTo>
                    <a:pt x="35953" y="12594"/>
                  </a:lnTo>
                  <a:lnTo>
                    <a:pt x="27726" y="10360"/>
                  </a:lnTo>
                  <a:lnTo>
                    <a:pt x="20893" y="9367"/>
                  </a:lnTo>
                  <a:lnTo>
                    <a:pt x="12645" y="8808"/>
                  </a:lnTo>
                  <a:lnTo>
                    <a:pt x="8617" y="8575"/>
                  </a:lnTo>
                  <a:lnTo>
                    <a:pt x="8572" y="17303"/>
                  </a:lnTo>
                  <a:lnTo>
                    <a:pt x="8570" y="112716"/>
                  </a:lnTo>
                  <a:lnTo>
                    <a:pt x="6030" y="121851"/>
                  </a:lnTo>
                  <a:lnTo>
                    <a:pt x="2679" y="131308"/>
                  </a:lnTo>
                  <a:lnTo>
                    <a:pt x="1189" y="138687"/>
                  </a:lnTo>
                  <a:lnTo>
                    <a:pt x="351" y="148196"/>
                  </a:lnTo>
                  <a:lnTo>
                    <a:pt x="102" y="157046"/>
                  </a:lnTo>
                  <a:lnTo>
                    <a:pt x="0" y="175496"/>
                  </a:lnTo>
                  <a:lnTo>
                    <a:pt x="952" y="177005"/>
                  </a:lnTo>
                  <a:lnTo>
                    <a:pt x="2539" y="178011"/>
                  </a:lnTo>
                  <a:lnTo>
                    <a:pt x="7379" y="179625"/>
                  </a:lnTo>
                  <a:lnTo>
                    <a:pt x="15846" y="179988"/>
                  </a:lnTo>
                  <a:lnTo>
                    <a:pt x="16758" y="180012"/>
                  </a:lnTo>
                  <a:lnTo>
                    <a:pt x="22052" y="177478"/>
                  </a:lnTo>
                  <a:lnTo>
                    <a:pt x="29802" y="173177"/>
                  </a:lnTo>
                  <a:lnTo>
                    <a:pt x="36421" y="168090"/>
                  </a:lnTo>
                  <a:lnTo>
                    <a:pt x="42538" y="165194"/>
                  </a:lnTo>
                  <a:lnTo>
                    <a:pt x="49385" y="162955"/>
                  </a:lnTo>
                  <a:lnTo>
                    <a:pt x="53877" y="161024"/>
                  </a:lnTo>
                  <a:lnTo>
                    <a:pt x="63949" y="156339"/>
                  </a:lnTo>
                  <a:lnTo>
                    <a:pt x="74775" y="151081"/>
                  </a:lnTo>
                  <a:lnTo>
                    <a:pt x="80330" y="149299"/>
                  </a:lnTo>
                  <a:lnTo>
                    <a:pt x="85938" y="148110"/>
                  </a:lnTo>
                  <a:lnTo>
                    <a:pt x="91581" y="147317"/>
                  </a:lnTo>
                  <a:lnTo>
                    <a:pt x="98200" y="146789"/>
                  </a:lnTo>
                  <a:lnTo>
                    <a:pt x="105471" y="146437"/>
                  </a:lnTo>
                  <a:lnTo>
                    <a:pt x="121170" y="146046"/>
                  </a:lnTo>
                  <a:lnTo>
                    <a:pt x="163028" y="145774"/>
                  </a:lnTo>
                  <a:lnTo>
                    <a:pt x="170597" y="146713"/>
                  </a:lnTo>
                  <a:lnTo>
                    <a:pt x="177548" y="148291"/>
                  </a:lnTo>
                  <a:lnTo>
                    <a:pt x="184087" y="150296"/>
                  </a:lnTo>
                  <a:lnTo>
                    <a:pt x="190352" y="152585"/>
                  </a:lnTo>
                  <a:lnTo>
                    <a:pt x="196432" y="155063"/>
                  </a:lnTo>
                  <a:lnTo>
                    <a:pt x="202392" y="157668"/>
                  </a:lnTo>
                  <a:lnTo>
                    <a:pt x="208269" y="161309"/>
                  </a:lnTo>
                  <a:lnTo>
                    <a:pt x="214093" y="165642"/>
                  </a:lnTo>
                  <a:lnTo>
                    <a:pt x="219880" y="170436"/>
                  </a:lnTo>
                  <a:lnTo>
                    <a:pt x="225644" y="174584"/>
                  </a:lnTo>
                  <a:lnTo>
                    <a:pt x="231391" y="178302"/>
                  </a:lnTo>
                  <a:lnTo>
                    <a:pt x="237127" y="181733"/>
                  </a:lnTo>
                  <a:lnTo>
                    <a:pt x="241904" y="185925"/>
                  </a:lnTo>
                  <a:lnTo>
                    <a:pt x="249752" y="195664"/>
                  </a:lnTo>
                  <a:lnTo>
                    <a:pt x="256414" y="203801"/>
                  </a:lnTo>
                  <a:lnTo>
                    <a:pt x="263503" y="211546"/>
                  </a:lnTo>
                  <a:lnTo>
                    <a:pt x="273004" y="221338"/>
                  </a:lnTo>
                  <a:lnTo>
                    <a:pt x="278496" y="229500"/>
                  </a:lnTo>
                  <a:lnTo>
                    <a:pt x="279961" y="233010"/>
                  </a:lnTo>
                  <a:lnTo>
                    <a:pt x="281588" y="241990"/>
                  </a:lnTo>
                  <a:lnTo>
                    <a:pt x="282022" y="247052"/>
                  </a:lnTo>
                  <a:lnTo>
                    <a:pt x="281359" y="252331"/>
                  </a:lnTo>
                  <a:lnTo>
                    <a:pt x="279964" y="257756"/>
                  </a:lnTo>
                  <a:lnTo>
                    <a:pt x="278082" y="263277"/>
                  </a:lnTo>
                  <a:lnTo>
                    <a:pt x="273450" y="271952"/>
                  </a:lnTo>
                  <a:lnTo>
                    <a:pt x="270882" y="275599"/>
                  </a:lnTo>
                  <a:lnTo>
                    <a:pt x="262948" y="282191"/>
                  </a:lnTo>
                  <a:lnTo>
                    <a:pt x="258165" y="285283"/>
                  </a:lnTo>
                  <a:lnTo>
                    <a:pt x="253072" y="288296"/>
                  </a:lnTo>
                  <a:lnTo>
                    <a:pt x="247771" y="291257"/>
                  </a:lnTo>
                  <a:lnTo>
                    <a:pt x="236802" y="297088"/>
                  </a:lnTo>
                  <a:lnTo>
                    <a:pt x="225577" y="302854"/>
                  </a:lnTo>
                  <a:lnTo>
                    <a:pt x="219916" y="304773"/>
                  </a:lnTo>
                  <a:lnTo>
                    <a:pt x="214237" y="306052"/>
                  </a:lnTo>
                  <a:lnTo>
                    <a:pt x="208547" y="306904"/>
                  </a:lnTo>
                  <a:lnTo>
                    <a:pt x="202848" y="308426"/>
                  </a:lnTo>
                  <a:lnTo>
                    <a:pt x="197144" y="310392"/>
                  </a:lnTo>
                  <a:lnTo>
                    <a:pt x="191436" y="312656"/>
                  </a:lnTo>
                  <a:lnTo>
                    <a:pt x="185726" y="314164"/>
                  </a:lnTo>
                  <a:lnTo>
                    <a:pt x="180014" y="315171"/>
                  </a:lnTo>
                  <a:lnTo>
                    <a:pt x="174301" y="315841"/>
                  </a:lnTo>
                  <a:lnTo>
                    <a:pt x="168587" y="316288"/>
                  </a:lnTo>
                  <a:lnTo>
                    <a:pt x="162874" y="316586"/>
                  </a:lnTo>
                  <a:lnTo>
                    <a:pt x="157159" y="316785"/>
                  </a:lnTo>
                  <a:lnTo>
                    <a:pt x="151444" y="315965"/>
                  </a:lnTo>
                  <a:lnTo>
                    <a:pt x="145730" y="314466"/>
                  </a:lnTo>
                  <a:lnTo>
                    <a:pt x="140015" y="312514"/>
                  </a:lnTo>
                  <a:lnTo>
                    <a:pt x="134300" y="311213"/>
                  </a:lnTo>
                  <a:lnTo>
                    <a:pt x="128585" y="310345"/>
                  </a:lnTo>
                  <a:lnTo>
                    <a:pt x="122870" y="309767"/>
                  </a:lnTo>
                  <a:lnTo>
                    <a:pt x="118107" y="308429"/>
                  </a:lnTo>
                  <a:lnTo>
                    <a:pt x="110276" y="304402"/>
                  </a:lnTo>
                  <a:lnTo>
                    <a:pt x="103620" y="301977"/>
                  </a:lnTo>
                  <a:lnTo>
                    <a:pt x="100512" y="301331"/>
                  </a:lnTo>
                  <a:lnTo>
                    <a:pt x="94518" y="298072"/>
                  </a:lnTo>
                  <a:lnTo>
                    <a:pt x="91586" y="295870"/>
                  </a:lnTo>
                  <a:lnTo>
                    <a:pt x="85789" y="293423"/>
                  </a:lnTo>
                  <a:lnTo>
                    <a:pt x="82909" y="292770"/>
                  </a:lnTo>
                  <a:lnTo>
                    <a:pt x="80989" y="291383"/>
                  </a:lnTo>
                  <a:lnTo>
                    <a:pt x="79710" y="289506"/>
                  </a:lnTo>
                  <a:lnTo>
                    <a:pt x="77656" y="284199"/>
                  </a:lnTo>
                  <a:lnTo>
                    <a:pt x="76535" y="283764"/>
                  </a:lnTo>
                  <a:lnTo>
                    <a:pt x="68577" y="2828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5"/>
            <p:cNvSpPr/>
            <p:nvPr/>
          </p:nvSpPr>
          <p:spPr>
            <a:xfrm>
              <a:off x="6209347" y="3334702"/>
              <a:ext cx="274321" cy="25719"/>
            </a:xfrm>
            <a:custGeom>
              <a:avLst/>
              <a:gdLst/>
              <a:ahLst/>
              <a:cxnLst/>
              <a:rect l="0" t="0" r="0" b="0"/>
              <a:pathLst>
                <a:path w="274321" h="25719">
                  <a:moveTo>
                    <a:pt x="0" y="25718"/>
                  </a:moveTo>
                  <a:lnTo>
                    <a:pt x="15600" y="25718"/>
                  </a:lnTo>
                  <a:lnTo>
                    <a:pt x="17067" y="24765"/>
                  </a:lnTo>
                  <a:lnTo>
                    <a:pt x="18999" y="23177"/>
                  </a:lnTo>
                  <a:lnTo>
                    <a:pt x="21238" y="21167"/>
                  </a:lnTo>
                  <a:lnTo>
                    <a:pt x="24637" y="19826"/>
                  </a:lnTo>
                  <a:lnTo>
                    <a:pt x="28807" y="18932"/>
                  </a:lnTo>
                  <a:lnTo>
                    <a:pt x="33492" y="18337"/>
                  </a:lnTo>
                  <a:lnTo>
                    <a:pt x="38520" y="17940"/>
                  </a:lnTo>
                  <a:lnTo>
                    <a:pt x="43778" y="17675"/>
                  </a:lnTo>
                  <a:lnTo>
                    <a:pt x="49188" y="17498"/>
                  </a:lnTo>
                  <a:lnTo>
                    <a:pt x="54699" y="16428"/>
                  </a:lnTo>
                  <a:lnTo>
                    <a:pt x="60279" y="14762"/>
                  </a:lnTo>
                  <a:lnTo>
                    <a:pt x="65903" y="12699"/>
                  </a:lnTo>
                  <a:lnTo>
                    <a:pt x="72511" y="11323"/>
                  </a:lnTo>
                  <a:lnTo>
                    <a:pt x="79773" y="10406"/>
                  </a:lnTo>
                  <a:lnTo>
                    <a:pt x="87472" y="9795"/>
                  </a:lnTo>
                  <a:lnTo>
                    <a:pt x="94510" y="9388"/>
                  </a:lnTo>
                  <a:lnTo>
                    <a:pt x="107410" y="8935"/>
                  </a:lnTo>
                  <a:lnTo>
                    <a:pt x="129933" y="8680"/>
                  </a:lnTo>
                  <a:lnTo>
                    <a:pt x="138057" y="7692"/>
                  </a:lnTo>
                  <a:lnTo>
                    <a:pt x="146330" y="6080"/>
                  </a:lnTo>
                  <a:lnTo>
                    <a:pt x="154704" y="4054"/>
                  </a:lnTo>
                  <a:lnTo>
                    <a:pt x="163143" y="2703"/>
                  </a:lnTo>
                  <a:lnTo>
                    <a:pt x="171627" y="1802"/>
                  </a:lnTo>
                  <a:lnTo>
                    <a:pt x="180141" y="1201"/>
                  </a:lnTo>
                  <a:lnTo>
                    <a:pt x="187721" y="801"/>
                  </a:lnTo>
                  <a:lnTo>
                    <a:pt x="201225" y="356"/>
                  </a:lnTo>
                  <a:lnTo>
                    <a:pt x="239857" y="32"/>
                  </a:lnTo>
                  <a:lnTo>
                    <a:pt x="27432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6"/>
            <p:cNvSpPr/>
            <p:nvPr/>
          </p:nvSpPr>
          <p:spPr>
            <a:xfrm>
              <a:off x="6286500" y="3420436"/>
              <a:ext cx="240031" cy="16784"/>
            </a:xfrm>
            <a:custGeom>
              <a:avLst/>
              <a:gdLst/>
              <a:ahLst/>
              <a:cxnLst/>
              <a:rect l="0" t="0" r="0" b="0"/>
              <a:pathLst>
                <a:path w="240031" h="16784">
                  <a:moveTo>
                    <a:pt x="0" y="8564"/>
                  </a:moveTo>
                  <a:lnTo>
                    <a:pt x="4550" y="8564"/>
                  </a:lnTo>
                  <a:lnTo>
                    <a:pt x="5891" y="9516"/>
                  </a:lnTo>
                  <a:lnTo>
                    <a:pt x="6785" y="11104"/>
                  </a:lnTo>
                  <a:lnTo>
                    <a:pt x="7380" y="13114"/>
                  </a:lnTo>
                  <a:lnTo>
                    <a:pt x="8730" y="14455"/>
                  </a:lnTo>
                  <a:lnTo>
                    <a:pt x="10583" y="15349"/>
                  </a:lnTo>
                  <a:lnTo>
                    <a:pt x="12770" y="15944"/>
                  </a:lnTo>
                  <a:lnTo>
                    <a:pt x="16133" y="16342"/>
                  </a:lnTo>
                  <a:lnTo>
                    <a:pt x="20280" y="16606"/>
                  </a:lnTo>
                  <a:lnTo>
                    <a:pt x="24950" y="16783"/>
                  </a:lnTo>
                  <a:lnTo>
                    <a:pt x="29016" y="15948"/>
                  </a:lnTo>
                  <a:lnTo>
                    <a:pt x="32679" y="14439"/>
                  </a:lnTo>
                  <a:lnTo>
                    <a:pt x="36073" y="12481"/>
                  </a:lnTo>
                  <a:lnTo>
                    <a:pt x="40241" y="11175"/>
                  </a:lnTo>
                  <a:lnTo>
                    <a:pt x="44925" y="10304"/>
                  </a:lnTo>
                  <a:lnTo>
                    <a:pt x="49952" y="9724"/>
                  </a:lnTo>
                  <a:lnTo>
                    <a:pt x="56161" y="9337"/>
                  </a:lnTo>
                  <a:lnTo>
                    <a:pt x="70681" y="8907"/>
                  </a:lnTo>
                  <a:lnTo>
                    <a:pt x="90369" y="8665"/>
                  </a:lnTo>
                  <a:lnTo>
                    <a:pt x="94536" y="7679"/>
                  </a:lnTo>
                  <a:lnTo>
                    <a:pt x="97313" y="6069"/>
                  </a:lnTo>
                  <a:lnTo>
                    <a:pt x="99166" y="4043"/>
                  </a:lnTo>
                  <a:lnTo>
                    <a:pt x="103258" y="2692"/>
                  </a:lnTo>
                  <a:lnTo>
                    <a:pt x="108843" y="1792"/>
                  </a:lnTo>
                  <a:lnTo>
                    <a:pt x="115425" y="1191"/>
                  </a:lnTo>
                  <a:lnTo>
                    <a:pt x="121717" y="791"/>
                  </a:lnTo>
                  <a:lnTo>
                    <a:pt x="133789" y="347"/>
                  </a:lnTo>
                  <a:lnTo>
                    <a:pt x="169595" y="38"/>
                  </a:lnTo>
                  <a:lnTo>
                    <a:pt x="193943" y="0"/>
                  </a:lnTo>
                  <a:lnTo>
                    <a:pt x="201685" y="950"/>
                  </a:lnTo>
                  <a:lnTo>
                    <a:pt x="210657" y="2535"/>
                  </a:lnTo>
                  <a:lnTo>
                    <a:pt x="240030" y="85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7"/>
            <p:cNvSpPr/>
            <p:nvPr/>
          </p:nvSpPr>
          <p:spPr>
            <a:xfrm>
              <a:off x="6843712" y="3300412"/>
              <a:ext cx="317183" cy="188596"/>
            </a:xfrm>
            <a:custGeom>
              <a:avLst/>
              <a:gdLst/>
              <a:ahLst/>
              <a:cxnLst/>
              <a:rect l="0" t="0" r="0" b="0"/>
              <a:pathLst>
                <a:path w="317183" h="188596">
                  <a:moveTo>
                    <a:pt x="0" y="0"/>
                  </a:moveTo>
                  <a:lnTo>
                    <a:pt x="12771" y="12771"/>
                  </a:lnTo>
                  <a:lnTo>
                    <a:pt x="15181" y="14229"/>
                  </a:lnTo>
                  <a:lnTo>
                    <a:pt x="23125" y="17233"/>
                  </a:lnTo>
                  <a:lnTo>
                    <a:pt x="28693" y="21312"/>
                  </a:lnTo>
                  <a:lnTo>
                    <a:pt x="34342" y="26300"/>
                  </a:lnTo>
                  <a:lnTo>
                    <a:pt x="40981" y="31691"/>
                  </a:lnTo>
                  <a:lnTo>
                    <a:pt x="50281" y="37262"/>
                  </a:lnTo>
                  <a:lnTo>
                    <a:pt x="60765" y="42914"/>
                  </a:lnTo>
                  <a:lnTo>
                    <a:pt x="83017" y="54302"/>
                  </a:lnTo>
                  <a:lnTo>
                    <a:pt x="88682" y="58109"/>
                  </a:lnTo>
                  <a:lnTo>
                    <a:pt x="94364" y="62552"/>
                  </a:lnTo>
                  <a:lnTo>
                    <a:pt x="100057" y="67419"/>
                  </a:lnTo>
                  <a:lnTo>
                    <a:pt x="105757" y="71616"/>
                  </a:lnTo>
                  <a:lnTo>
                    <a:pt x="111462" y="75367"/>
                  </a:lnTo>
                  <a:lnTo>
                    <a:pt x="117171" y="78820"/>
                  </a:lnTo>
                  <a:lnTo>
                    <a:pt x="122881" y="82074"/>
                  </a:lnTo>
                  <a:lnTo>
                    <a:pt x="134307" y="88230"/>
                  </a:lnTo>
                  <a:lnTo>
                    <a:pt x="140020" y="92158"/>
                  </a:lnTo>
                  <a:lnTo>
                    <a:pt x="145734" y="96681"/>
                  </a:lnTo>
                  <a:lnTo>
                    <a:pt x="151449" y="101602"/>
                  </a:lnTo>
                  <a:lnTo>
                    <a:pt x="157163" y="105834"/>
                  </a:lnTo>
                  <a:lnTo>
                    <a:pt x="162878" y="109609"/>
                  </a:lnTo>
                  <a:lnTo>
                    <a:pt x="168594" y="113078"/>
                  </a:lnTo>
                  <a:lnTo>
                    <a:pt x="176213" y="116343"/>
                  </a:lnTo>
                  <a:lnTo>
                    <a:pt x="185103" y="119472"/>
                  </a:lnTo>
                  <a:lnTo>
                    <a:pt x="194840" y="122510"/>
                  </a:lnTo>
                  <a:lnTo>
                    <a:pt x="203236" y="125489"/>
                  </a:lnTo>
                  <a:lnTo>
                    <a:pt x="210738" y="128427"/>
                  </a:lnTo>
                  <a:lnTo>
                    <a:pt x="217644" y="131338"/>
                  </a:lnTo>
                  <a:lnTo>
                    <a:pt x="230398" y="137113"/>
                  </a:lnTo>
                  <a:lnTo>
                    <a:pt x="248289" y="145719"/>
                  </a:lnTo>
                  <a:lnTo>
                    <a:pt x="271400" y="157160"/>
                  </a:lnTo>
                  <a:lnTo>
                    <a:pt x="280325" y="162876"/>
                  </a:lnTo>
                  <a:lnTo>
                    <a:pt x="287466" y="168592"/>
                  </a:lnTo>
                  <a:lnTo>
                    <a:pt x="293815" y="174308"/>
                  </a:lnTo>
                  <a:lnTo>
                    <a:pt x="296842" y="176213"/>
                  </a:lnTo>
                  <a:lnTo>
                    <a:pt x="305653" y="179846"/>
                  </a:lnTo>
                  <a:lnTo>
                    <a:pt x="308543" y="181810"/>
                  </a:lnTo>
                  <a:lnTo>
                    <a:pt x="317182" y="188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8"/>
            <p:cNvSpPr/>
            <p:nvPr/>
          </p:nvSpPr>
          <p:spPr>
            <a:xfrm>
              <a:off x="6886575" y="3283267"/>
              <a:ext cx="231458" cy="205741"/>
            </a:xfrm>
            <a:custGeom>
              <a:avLst/>
              <a:gdLst/>
              <a:ahLst/>
              <a:cxnLst/>
              <a:rect l="0" t="0" r="0" b="0"/>
              <a:pathLst>
                <a:path w="231458" h="205741">
                  <a:moveTo>
                    <a:pt x="231457" y="0"/>
                  </a:moveTo>
                  <a:lnTo>
                    <a:pt x="218438" y="0"/>
                  </a:lnTo>
                  <a:lnTo>
                    <a:pt x="216110" y="1905"/>
                  </a:lnTo>
                  <a:lnTo>
                    <a:pt x="213606" y="5080"/>
                  </a:lnTo>
                  <a:lnTo>
                    <a:pt x="210984" y="9102"/>
                  </a:lnTo>
                  <a:lnTo>
                    <a:pt x="207330" y="12735"/>
                  </a:lnTo>
                  <a:lnTo>
                    <a:pt x="202990" y="16111"/>
                  </a:lnTo>
                  <a:lnTo>
                    <a:pt x="198192" y="19313"/>
                  </a:lnTo>
                  <a:lnTo>
                    <a:pt x="193088" y="23353"/>
                  </a:lnTo>
                  <a:lnTo>
                    <a:pt x="187780" y="27951"/>
                  </a:lnTo>
                  <a:lnTo>
                    <a:pt x="182336" y="32922"/>
                  </a:lnTo>
                  <a:lnTo>
                    <a:pt x="171208" y="43524"/>
                  </a:lnTo>
                  <a:lnTo>
                    <a:pt x="101525" y="112795"/>
                  </a:lnTo>
                  <a:lnTo>
                    <a:pt x="96258" y="119964"/>
                  </a:lnTo>
                  <a:lnTo>
                    <a:pt x="92747" y="126648"/>
                  </a:lnTo>
                  <a:lnTo>
                    <a:pt x="90406" y="133010"/>
                  </a:lnTo>
                  <a:lnTo>
                    <a:pt x="86941" y="139156"/>
                  </a:lnTo>
                  <a:lnTo>
                    <a:pt x="82725" y="145158"/>
                  </a:lnTo>
                  <a:lnTo>
                    <a:pt x="78010" y="151064"/>
                  </a:lnTo>
                  <a:lnTo>
                    <a:pt x="72962" y="155955"/>
                  </a:lnTo>
                  <a:lnTo>
                    <a:pt x="67691" y="160167"/>
                  </a:lnTo>
                  <a:lnTo>
                    <a:pt x="62272" y="163928"/>
                  </a:lnTo>
                  <a:lnTo>
                    <a:pt x="56755" y="168340"/>
                  </a:lnTo>
                  <a:lnTo>
                    <a:pt x="51172" y="173187"/>
                  </a:lnTo>
                  <a:lnTo>
                    <a:pt x="40840" y="182700"/>
                  </a:lnTo>
                  <a:lnTo>
                    <a:pt x="33073" y="190102"/>
                  </a:lnTo>
                  <a:lnTo>
                    <a:pt x="28716" y="193410"/>
                  </a:lnTo>
                  <a:lnTo>
                    <a:pt x="23907" y="196567"/>
                  </a:lnTo>
                  <a:lnTo>
                    <a:pt x="18795" y="199625"/>
                  </a:lnTo>
                  <a:lnTo>
                    <a:pt x="14435" y="201663"/>
                  </a:lnTo>
                  <a:lnTo>
                    <a:pt x="10576" y="203022"/>
                  </a:lnTo>
                  <a:lnTo>
                    <a:pt x="0" y="2057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9"/>
            <p:cNvSpPr/>
            <p:nvPr/>
          </p:nvSpPr>
          <p:spPr>
            <a:xfrm>
              <a:off x="6672262" y="3557590"/>
              <a:ext cx="728664" cy="34285"/>
            </a:xfrm>
            <a:custGeom>
              <a:avLst/>
              <a:gdLst/>
              <a:ahLst/>
              <a:cxnLst/>
              <a:rect l="0" t="0" r="0" b="0"/>
              <a:pathLst>
                <a:path w="728664" h="34285">
                  <a:moveTo>
                    <a:pt x="0" y="25714"/>
                  </a:moveTo>
                  <a:lnTo>
                    <a:pt x="11932" y="25714"/>
                  </a:lnTo>
                  <a:lnTo>
                    <a:pt x="14622" y="26667"/>
                  </a:lnTo>
                  <a:lnTo>
                    <a:pt x="17368" y="28255"/>
                  </a:lnTo>
                  <a:lnTo>
                    <a:pt x="20151" y="30266"/>
                  </a:lnTo>
                  <a:lnTo>
                    <a:pt x="23912" y="31606"/>
                  </a:lnTo>
                  <a:lnTo>
                    <a:pt x="28324" y="32500"/>
                  </a:lnTo>
                  <a:lnTo>
                    <a:pt x="37354" y="33493"/>
                  </a:lnTo>
                  <a:lnTo>
                    <a:pt x="55991" y="34130"/>
                  </a:lnTo>
                  <a:lnTo>
                    <a:pt x="140951" y="34284"/>
                  </a:lnTo>
                  <a:lnTo>
                    <a:pt x="152071" y="33333"/>
                  </a:lnTo>
                  <a:lnTo>
                    <a:pt x="163293" y="31746"/>
                  </a:lnTo>
                  <a:lnTo>
                    <a:pt x="174585" y="29735"/>
                  </a:lnTo>
                  <a:lnTo>
                    <a:pt x="185923" y="28395"/>
                  </a:lnTo>
                  <a:lnTo>
                    <a:pt x="197290" y="27502"/>
                  </a:lnTo>
                  <a:lnTo>
                    <a:pt x="208680" y="26906"/>
                  </a:lnTo>
                  <a:lnTo>
                    <a:pt x="221035" y="25556"/>
                  </a:lnTo>
                  <a:lnTo>
                    <a:pt x="234035" y="23704"/>
                  </a:lnTo>
                  <a:lnTo>
                    <a:pt x="247463" y="21517"/>
                  </a:lnTo>
                  <a:lnTo>
                    <a:pt x="260225" y="20059"/>
                  </a:lnTo>
                  <a:lnTo>
                    <a:pt x="272544" y="19087"/>
                  </a:lnTo>
                  <a:lnTo>
                    <a:pt x="284566" y="18439"/>
                  </a:lnTo>
                  <a:lnTo>
                    <a:pt x="310624" y="17718"/>
                  </a:lnTo>
                  <a:lnTo>
                    <a:pt x="324240" y="17526"/>
                  </a:lnTo>
                  <a:lnTo>
                    <a:pt x="338080" y="16446"/>
                  </a:lnTo>
                  <a:lnTo>
                    <a:pt x="352069" y="14773"/>
                  </a:lnTo>
                  <a:lnTo>
                    <a:pt x="366158" y="12705"/>
                  </a:lnTo>
                  <a:lnTo>
                    <a:pt x="380313" y="11327"/>
                  </a:lnTo>
                  <a:lnTo>
                    <a:pt x="394512" y="10408"/>
                  </a:lnTo>
                  <a:lnTo>
                    <a:pt x="408740" y="9795"/>
                  </a:lnTo>
                  <a:lnTo>
                    <a:pt x="437250" y="9114"/>
                  </a:lnTo>
                  <a:lnTo>
                    <a:pt x="451520" y="8933"/>
                  </a:lnTo>
                  <a:lnTo>
                    <a:pt x="465796" y="7859"/>
                  </a:lnTo>
                  <a:lnTo>
                    <a:pt x="480075" y="6191"/>
                  </a:lnTo>
                  <a:lnTo>
                    <a:pt x="494358" y="4126"/>
                  </a:lnTo>
                  <a:lnTo>
                    <a:pt x="507689" y="2750"/>
                  </a:lnTo>
                  <a:lnTo>
                    <a:pt x="520388" y="1832"/>
                  </a:lnTo>
                  <a:lnTo>
                    <a:pt x="532662" y="1221"/>
                  </a:lnTo>
                  <a:lnTo>
                    <a:pt x="559002" y="541"/>
                  </a:lnTo>
                  <a:lnTo>
                    <a:pt x="681171" y="0"/>
                  </a:lnTo>
                  <a:lnTo>
                    <a:pt x="687476" y="952"/>
                  </a:lnTo>
                  <a:lnTo>
                    <a:pt x="693585" y="2538"/>
                  </a:lnTo>
                  <a:lnTo>
                    <a:pt x="699563" y="4549"/>
                  </a:lnTo>
                  <a:lnTo>
                    <a:pt x="704500" y="5889"/>
                  </a:lnTo>
                  <a:lnTo>
                    <a:pt x="708744" y="6783"/>
                  </a:lnTo>
                  <a:lnTo>
                    <a:pt x="717849" y="8217"/>
                  </a:lnTo>
                  <a:lnTo>
                    <a:pt x="719548" y="9287"/>
                  </a:lnTo>
                  <a:lnTo>
                    <a:pt x="721634" y="10953"/>
                  </a:lnTo>
                  <a:lnTo>
                    <a:pt x="728663" y="17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0"/>
            <p:cNvSpPr/>
            <p:nvPr/>
          </p:nvSpPr>
          <p:spPr>
            <a:xfrm>
              <a:off x="6852315" y="3686175"/>
              <a:ext cx="59978" cy="274321"/>
            </a:xfrm>
            <a:custGeom>
              <a:avLst/>
              <a:gdLst/>
              <a:ahLst/>
              <a:cxnLst/>
              <a:rect l="0" t="0" r="0" b="0"/>
              <a:pathLst>
                <a:path w="59978" h="274321">
                  <a:moveTo>
                    <a:pt x="8542" y="0"/>
                  </a:moveTo>
                  <a:lnTo>
                    <a:pt x="323" y="0"/>
                  </a:lnTo>
                  <a:lnTo>
                    <a:pt x="0" y="7380"/>
                  </a:lnTo>
                  <a:lnTo>
                    <a:pt x="943" y="8730"/>
                  </a:lnTo>
                  <a:lnTo>
                    <a:pt x="2523" y="10583"/>
                  </a:lnTo>
                  <a:lnTo>
                    <a:pt x="4530" y="12770"/>
                  </a:lnTo>
                  <a:lnTo>
                    <a:pt x="5867" y="15181"/>
                  </a:lnTo>
                  <a:lnTo>
                    <a:pt x="7353" y="20399"/>
                  </a:lnTo>
                  <a:lnTo>
                    <a:pt x="8702" y="23124"/>
                  </a:lnTo>
                  <a:lnTo>
                    <a:pt x="10554" y="25894"/>
                  </a:lnTo>
                  <a:lnTo>
                    <a:pt x="12741" y="28692"/>
                  </a:lnTo>
                  <a:lnTo>
                    <a:pt x="14199" y="32463"/>
                  </a:lnTo>
                  <a:lnTo>
                    <a:pt x="15171" y="36882"/>
                  </a:lnTo>
                  <a:lnTo>
                    <a:pt x="15819" y="41733"/>
                  </a:lnTo>
                  <a:lnTo>
                    <a:pt x="17203" y="46872"/>
                  </a:lnTo>
                  <a:lnTo>
                    <a:pt x="19079" y="52203"/>
                  </a:lnTo>
                  <a:lnTo>
                    <a:pt x="21281" y="57662"/>
                  </a:lnTo>
                  <a:lnTo>
                    <a:pt x="26269" y="71347"/>
                  </a:lnTo>
                  <a:lnTo>
                    <a:pt x="28933" y="78997"/>
                  </a:lnTo>
                  <a:lnTo>
                    <a:pt x="30709" y="85050"/>
                  </a:lnTo>
                  <a:lnTo>
                    <a:pt x="31892" y="90037"/>
                  </a:lnTo>
                  <a:lnTo>
                    <a:pt x="32681" y="94315"/>
                  </a:lnTo>
                  <a:lnTo>
                    <a:pt x="33208" y="100024"/>
                  </a:lnTo>
                  <a:lnTo>
                    <a:pt x="33558" y="106688"/>
                  </a:lnTo>
                  <a:lnTo>
                    <a:pt x="33948" y="120759"/>
                  </a:lnTo>
                  <a:lnTo>
                    <a:pt x="34218" y="151169"/>
                  </a:lnTo>
                  <a:lnTo>
                    <a:pt x="35184" y="156977"/>
                  </a:lnTo>
                  <a:lnTo>
                    <a:pt x="36782" y="162754"/>
                  </a:lnTo>
                  <a:lnTo>
                    <a:pt x="38798" y="168510"/>
                  </a:lnTo>
                  <a:lnTo>
                    <a:pt x="40143" y="174252"/>
                  </a:lnTo>
                  <a:lnTo>
                    <a:pt x="41040" y="179985"/>
                  </a:lnTo>
                  <a:lnTo>
                    <a:pt x="41637" y="185713"/>
                  </a:lnTo>
                  <a:lnTo>
                    <a:pt x="42036" y="191435"/>
                  </a:lnTo>
                  <a:lnTo>
                    <a:pt x="42301" y="197156"/>
                  </a:lnTo>
                  <a:lnTo>
                    <a:pt x="42478" y="202875"/>
                  </a:lnTo>
                  <a:lnTo>
                    <a:pt x="43548" y="208592"/>
                  </a:lnTo>
                  <a:lnTo>
                    <a:pt x="45215" y="214309"/>
                  </a:lnTo>
                  <a:lnTo>
                    <a:pt x="47278" y="220025"/>
                  </a:lnTo>
                  <a:lnTo>
                    <a:pt x="48654" y="224788"/>
                  </a:lnTo>
                  <a:lnTo>
                    <a:pt x="50183" y="232621"/>
                  </a:lnTo>
                  <a:lnTo>
                    <a:pt x="50590" y="236995"/>
                  </a:lnTo>
                  <a:lnTo>
                    <a:pt x="50862" y="241817"/>
                  </a:lnTo>
                  <a:lnTo>
                    <a:pt x="51042" y="246936"/>
                  </a:lnTo>
                  <a:lnTo>
                    <a:pt x="52116" y="251301"/>
                  </a:lnTo>
                  <a:lnTo>
                    <a:pt x="53784" y="255164"/>
                  </a:lnTo>
                  <a:lnTo>
                    <a:pt x="58753" y="263657"/>
                  </a:lnTo>
                  <a:lnTo>
                    <a:pt x="59433" y="267358"/>
                  </a:lnTo>
                  <a:lnTo>
                    <a:pt x="59977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1"/>
            <p:cNvSpPr/>
            <p:nvPr/>
          </p:nvSpPr>
          <p:spPr>
            <a:xfrm>
              <a:off x="7032307" y="3703320"/>
              <a:ext cx="68581" cy="274321"/>
            </a:xfrm>
            <a:custGeom>
              <a:avLst/>
              <a:gdLst/>
              <a:ahLst/>
              <a:cxnLst/>
              <a:rect l="0" t="0" r="0" b="0"/>
              <a:pathLst>
                <a:path w="68581" h="274321">
                  <a:moveTo>
                    <a:pt x="0" y="0"/>
                  </a:moveTo>
                  <a:lnTo>
                    <a:pt x="0" y="4550"/>
                  </a:lnTo>
                  <a:lnTo>
                    <a:pt x="953" y="6844"/>
                  </a:lnTo>
                  <a:lnTo>
                    <a:pt x="2541" y="9325"/>
                  </a:lnTo>
                  <a:lnTo>
                    <a:pt x="4551" y="11931"/>
                  </a:lnTo>
                  <a:lnTo>
                    <a:pt x="6844" y="15574"/>
                  </a:lnTo>
                  <a:lnTo>
                    <a:pt x="9325" y="19908"/>
                  </a:lnTo>
                  <a:lnTo>
                    <a:pt x="11932" y="24702"/>
                  </a:lnTo>
                  <a:lnTo>
                    <a:pt x="13669" y="29803"/>
                  </a:lnTo>
                  <a:lnTo>
                    <a:pt x="14828" y="35108"/>
                  </a:lnTo>
                  <a:lnTo>
                    <a:pt x="15600" y="40551"/>
                  </a:lnTo>
                  <a:lnTo>
                    <a:pt x="17068" y="46084"/>
                  </a:lnTo>
                  <a:lnTo>
                    <a:pt x="18999" y="51677"/>
                  </a:lnTo>
                  <a:lnTo>
                    <a:pt x="21239" y="57312"/>
                  </a:lnTo>
                  <a:lnTo>
                    <a:pt x="22732" y="62972"/>
                  </a:lnTo>
                  <a:lnTo>
                    <a:pt x="23727" y="68652"/>
                  </a:lnTo>
                  <a:lnTo>
                    <a:pt x="24390" y="74343"/>
                  </a:lnTo>
                  <a:lnTo>
                    <a:pt x="25786" y="80042"/>
                  </a:lnTo>
                  <a:lnTo>
                    <a:pt x="27668" y="85746"/>
                  </a:lnTo>
                  <a:lnTo>
                    <a:pt x="29875" y="91454"/>
                  </a:lnTo>
                  <a:lnTo>
                    <a:pt x="31347" y="98116"/>
                  </a:lnTo>
                  <a:lnTo>
                    <a:pt x="32328" y="105416"/>
                  </a:lnTo>
                  <a:lnTo>
                    <a:pt x="32982" y="113140"/>
                  </a:lnTo>
                  <a:lnTo>
                    <a:pt x="34370" y="120194"/>
                  </a:lnTo>
                  <a:lnTo>
                    <a:pt x="36249" y="126802"/>
                  </a:lnTo>
                  <a:lnTo>
                    <a:pt x="38453" y="133112"/>
                  </a:lnTo>
                  <a:lnTo>
                    <a:pt x="39923" y="140176"/>
                  </a:lnTo>
                  <a:lnTo>
                    <a:pt x="40903" y="147743"/>
                  </a:lnTo>
                  <a:lnTo>
                    <a:pt x="41556" y="155646"/>
                  </a:lnTo>
                  <a:lnTo>
                    <a:pt x="42944" y="162818"/>
                  </a:lnTo>
                  <a:lnTo>
                    <a:pt x="44822" y="169506"/>
                  </a:lnTo>
                  <a:lnTo>
                    <a:pt x="47026" y="175868"/>
                  </a:lnTo>
                  <a:lnTo>
                    <a:pt x="48495" y="182016"/>
                  </a:lnTo>
                  <a:lnTo>
                    <a:pt x="49476" y="188018"/>
                  </a:lnTo>
                  <a:lnTo>
                    <a:pt x="50128" y="193926"/>
                  </a:lnTo>
                  <a:lnTo>
                    <a:pt x="50564" y="199768"/>
                  </a:lnTo>
                  <a:lnTo>
                    <a:pt x="50854" y="205569"/>
                  </a:lnTo>
                  <a:lnTo>
                    <a:pt x="51049" y="211341"/>
                  </a:lnTo>
                  <a:lnTo>
                    <a:pt x="52130" y="217094"/>
                  </a:lnTo>
                  <a:lnTo>
                    <a:pt x="53803" y="222834"/>
                  </a:lnTo>
                  <a:lnTo>
                    <a:pt x="55871" y="228566"/>
                  </a:lnTo>
                  <a:lnTo>
                    <a:pt x="57250" y="234292"/>
                  </a:lnTo>
                  <a:lnTo>
                    <a:pt x="58170" y="240015"/>
                  </a:lnTo>
                  <a:lnTo>
                    <a:pt x="58782" y="245735"/>
                  </a:lnTo>
                  <a:lnTo>
                    <a:pt x="60143" y="250501"/>
                  </a:lnTo>
                  <a:lnTo>
                    <a:pt x="62003" y="254630"/>
                  </a:lnTo>
                  <a:lnTo>
                    <a:pt x="67281" y="263551"/>
                  </a:lnTo>
                  <a:lnTo>
                    <a:pt x="68003" y="267311"/>
                  </a:lnTo>
                  <a:lnTo>
                    <a:pt x="68580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2"/>
            <p:cNvSpPr/>
            <p:nvPr/>
          </p:nvSpPr>
          <p:spPr>
            <a:xfrm>
              <a:off x="7555344" y="3540442"/>
              <a:ext cx="41422" cy="56061"/>
            </a:xfrm>
            <a:custGeom>
              <a:avLst/>
              <a:gdLst/>
              <a:ahLst/>
              <a:cxnLst/>
              <a:rect l="0" t="0" r="0" b="0"/>
              <a:pathLst>
                <a:path w="41422" h="56061">
                  <a:moveTo>
                    <a:pt x="17031" y="0"/>
                  </a:moveTo>
                  <a:lnTo>
                    <a:pt x="17031" y="4551"/>
                  </a:lnTo>
                  <a:lnTo>
                    <a:pt x="17983" y="5891"/>
                  </a:lnTo>
                  <a:lnTo>
                    <a:pt x="19571" y="6785"/>
                  </a:lnTo>
                  <a:lnTo>
                    <a:pt x="21581" y="7381"/>
                  </a:lnTo>
                  <a:lnTo>
                    <a:pt x="23875" y="8731"/>
                  </a:lnTo>
                  <a:lnTo>
                    <a:pt x="26356" y="10583"/>
                  </a:lnTo>
                  <a:lnTo>
                    <a:pt x="28962" y="12770"/>
                  </a:lnTo>
                  <a:lnTo>
                    <a:pt x="30700" y="15181"/>
                  </a:lnTo>
                  <a:lnTo>
                    <a:pt x="31859" y="17741"/>
                  </a:lnTo>
                  <a:lnTo>
                    <a:pt x="32631" y="20400"/>
                  </a:lnTo>
                  <a:lnTo>
                    <a:pt x="34098" y="23125"/>
                  </a:lnTo>
                  <a:lnTo>
                    <a:pt x="36029" y="25894"/>
                  </a:lnTo>
                  <a:lnTo>
                    <a:pt x="41421" y="32632"/>
                  </a:lnTo>
                  <a:lnTo>
                    <a:pt x="40911" y="34137"/>
                  </a:lnTo>
                  <a:lnTo>
                    <a:pt x="39618" y="36093"/>
                  </a:lnTo>
                  <a:lnTo>
                    <a:pt x="37804" y="38350"/>
                  </a:lnTo>
                  <a:lnTo>
                    <a:pt x="36594" y="40806"/>
                  </a:lnTo>
                  <a:lnTo>
                    <a:pt x="35788" y="43397"/>
                  </a:lnTo>
                  <a:lnTo>
                    <a:pt x="35251" y="46076"/>
                  </a:lnTo>
                  <a:lnTo>
                    <a:pt x="33940" y="47863"/>
                  </a:lnTo>
                  <a:lnTo>
                    <a:pt x="32113" y="49054"/>
                  </a:lnTo>
                  <a:lnTo>
                    <a:pt x="29943" y="49847"/>
                  </a:lnTo>
                  <a:lnTo>
                    <a:pt x="27544" y="51329"/>
                  </a:lnTo>
                  <a:lnTo>
                    <a:pt x="24992" y="53270"/>
                  </a:lnTo>
                  <a:lnTo>
                    <a:pt x="22338" y="55516"/>
                  </a:lnTo>
                  <a:lnTo>
                    <a:pt x="20569" y="56060"/>
                  </a:lnTo>
                  <a:lnTo>
                    <a:pt x="19390" y="55471"/>
                  </a:lnTo>
                  <a:lnTo>
                    <a:pt x="18603" y="54126"/>
                  </a:lnTo>
                  <a:lnTo>
                    <a:pt x="17127" y="53229"/>
                  </a:lnTo>
                  <a:lnTo>
                    <a:pt x="15190" y="52631"/>
                  </a:lnTo>
                  <a:lnTo>
                    <a:pt x="12945" y="52232"/>
                  </a:lnTo>
                  <a:lnTo>
                    <a:pt x="11449" y="51014"/>
                  </a:lnTo>
                  <a:lnTo>
                    <a:pt x="10453" y="49250"/>
                  </a:lnTo>
                  <a:lnTo>
                    <a:pt x="9788" y="47121"/>
                  </a:lnTo>
                  <a:lnTo>
                    <a:pt x="8392" y="44749"/>
                  </a:lnTo>
                  <a:lnTo>
                    <a:pt x="6509" y="42215"/>
                  </a:lnTo>
                  <a:lnTo>
                    <a:pt x="1194" y="35855"/>
                  </a:lnTo>
                  <a:lnTo>
                    <a:pt x="758" y="34382"/>
                  </a:lnTo>
                  <a:lnTo>
                    <a:pt x="467" y="32446"/>
                  </a:lnTo>
                  <a:lnTo>
                    <a:pt x="0" y="27047"/>
                  </a:lnTo>
                  <a:lnTo>
                    <a:pt x="914" y="25651"/>
                  </a:lnTo>
                  <a:lnTo>
                    <a:pt x="2476" y="23768"/>
                  </a:lnTo>
                  <a:lnTo>
                    <a:pt x="8109" y="17533"/>
                  </a:lnTo>
                  <a:lnTo>
                    <a:pt x="8225" y="18356"/>
                  </a:lnTo>
                  <a:lnTo>
                    <a:pt x="8302" y="19858"/>
                  </a:lnTo>
                  <a:lnTo>
                    <a:pt x="8450" y="25375"/>
                  </a:lnTo>
                  <a:lnTo>
                    <a:pt x="8458" y="342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3"/>
            <p:cNvSpPr/>
            <p:nvPr/>
          </p:nvSpPr>
          <p:spPr>
            <a:xfrm>
              <a:off x="7752397" y="3377565"/>
              <a:ext cx="68581" cy="248603"/>
            </a:xfrm>
            <a:custGeom>
              <a:avLst/>
              <a:gdLst/>
              <a:ahLst/>
              <a:cxnLst/>
              <a:rect l="0" t="0" r="0" b="0"/>
              <a:pathLst>
                <a:path w="68581" h="248603">
                  <a:moveTo>
                    <a:pt x="0" y="0"/>
                  </a:moveTo>
                  <a:lnTo>
                    <a:pt x="4551" y="4551"/>
                  </a:lnTo>
                  <a:lnTo>
                    <a:pt x="5892" y="6843"/>
                  </a:lnTo>
                  <a:lnTo>
                    <a:pt x="7381" y="11931"/>
                  </a:lnTo>
                  <a:lnTo>
                    <a:pt x="8043" y="17368"/>
                  </a:lnTo>
                  <a:lnTo>
                    <a:pt x="8219" y="20151"/>
                  </a:lnTo>
                  <a:lnTo>
                    <a:pt x="9290" y="23911"/>
                  </a:lnTo>
                  <a:lnTo>
                    <a:pt x="10956" y="28323"/>
                  </a:lnTo>
                  <a:lnTo>
                    <a:pt x="13019" y="33170"/>
                  </a:lnTo>
                  <a:lnTo>
                    <a:pt x="16300" y="38305"/>
                  </a:lnTo>
                  <a:lnTo>
                    <a:pt x="20391" y="43634"/>
                  </a:lnTo>
                  <a:lnTo>
                    <a:pt x="25024" y="49092"/>
                  </a:lnTo>
                  <a:lnTo>
                    <a:pt x="29066" y="55588"/>
                  </a:lnTo>
                  <a:lnTo>
                    <a:pt x="32712" y="62776"/>
                  </a:lnTo>
                  <a:lnTo>
                    <a:pt x="36095" y="70426"/>
                  </a:lnTo>
                  <a:lnTo>
                    <a:pt x="38351" y="77430"/>
                  </a:lnTo>
                  <a:lnTo>
                    <a:pt x="39855" y="84005"/>
                  </a:lnTo>
                  <a:lnTo>
                    <a:pt x="40858" y="90293"/>
                  </a:lnTo>
                  <a:lnTo>
                    <a:pt x="41526" y="97343"/>
                  </a:lnTo>
                  <a:lnTo>
                    <a:pt x="41972" y="104900"/>
                  </a:lnTo>
                  <a:lnTo>
                    <a:pt x="42269" y="112796"/>
                  </a:lnTo>
                  <a:lnTo>
                    <a:pt x="43419" y="119964"/>
                  </a:lnTo>
                  <a:lnTo>
                    <a:pt x="45138" y="126649"/>
                  </a:lnTo>
                  <a:lnTo>
                    <a:pt x="47238" y="133010"/>
                  </a:lnTo>
                  <a:lnTo>
                    <a:pt x="48637" y="140108"/>
                  </a:lnTo>
                  <a:lnTo>
                    <a:pt x="49570" y="147698"/>
                  </a:lnTo>
                  <a:lnTo>
                    <a:pt x="50191" y="155615"/>
                  </a:lnTo>
                  <a:lnTo>
                    <a:pt x="50606" y="162798"/>
                  </a:lnTo>
                  <a:lnTo>
                    <a:pt x="51066" y="175859"/>
                  </a:lnTo>
                  <a:lnTo>
                    <a:pt x="51326" y="193923"/>
                  </a:lnTo>
                  <a:lnTo>
                    <a:pt x="52315" y="198814"/>
                  </a:lnTo>
                  <a:lnTo>
                    <a:pt x="53927" y="203028"/>
                  </a:lnTo>
                  <a:lnTo>
                    <a:pt x="55954" y="206789"/>
                  </a:lnTo>
                  <a:lnTo>
                    <a:pt x="57305" y="211202"/>
                  </a:lnTo>
                  <a:lnTo>
                    <a:pt x="58206" y="216048"/>
                  </a:lnTo>
                  <a:lnTo>
                    <a:pt x="58806" y="221185"/>
                  </a:lnTo>
                  <a:lnTo>
                    <a:pt x="59207" y="225561"/>
                  </a:lnTo>
                  <a:lnTo>
                    <a:pt x="59652" y="232964"/>
                  </a:lnTo>
                  <a:lnTo>
                    <a:pt x="60722" y="236272"/>
                  </a:lnTo>
                  <a:lnTo>
                    <a:pt x="62389" y="239430"/>
                  </a:lnTo>
                  <a:lnTo>
                    <a:pt x="68580" y="2486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4"/>
            <p:cNvSpPr/>
            <p:nvPr/>
          </p:nvSpPr>
          <p:spPr>
            <a:xfrm>
              <a:off x="7923847" y="3343275"/>
              <a:ext cx="60009" cy="282893"/>
            </a:xfrm>
            <a:custGeom>
              <a:avLst/>
              <a:gdLst/>
              <a:ahLst/>
              <a:cxnLst/>
              <a:rect l="0" t="0" r="0" b="0"/>
              <a:pathLst>
                <a:path w="60009" h="282893">
                  <a:moveTo>
                    <a:pt x="0" y="0"/>
                  </a:moveTo>
                  <a:lnTo>
                    <a:pt x="0" y="4550"/>
                  </a:lnTo>
                  <a:lnTo>
                    <a:pt x="953" y="6844"/>
                  </a:lnTo>
                  <a:lnTo>
                    <a:pt x="2540" y="9325"/>
                  </a:lnTo>
                  <a:lnTo>
                    <a:pt x="4551" y="11931"/>
                  </a:lnTo>
                  <a:lnTo>
                    <a:pt x="5892" y="15574"/>
                  </a:lnTo>
                  <a:lnTo>
                    <a:pt x="6785" y="19908"/>
                  </a:lnTo>
                  <a:lnTo>
                    <a:pt x="7382" y="24702"/>
                  </a:lnTo>
                  <a:lnTo>
                    <a:pt x="8043" y="32568"/>
                  </a:lnTo>
                  <a:lnTo>
                    <a:pt x="8337" y="40192"/>
                  </a:lnTo>
                  <a:lnTo>
                    <a:pt x="8541" y="66123"/>
                  </a:lnTo>
                  <a:lnTo>
                    <a:pt x="11409" y="71704"/>
                  </a:lnTo>
                  <a:lnTo>
                    <a:pt x="16179" y="77330"/>
                  </a:lnTo>
                  <a:lnTo>
                    <a:pt x="22216" y="82986"/>
                  </a:lnTo>
                  <a:lnTo>
                    <a:pt x="26241" y="89614"/>
                  </a:lnTo>
                  <a:lnTo>
                    <a:pt x="28924" y="96890"/>
                  </a:lnTo>
                  <a:lnTo>
                    <a:pt x="30712" y="104598"/>
                  </a:lnTo>
                  <a:lnTo>
                    <a:pt x="31905" y="111642"/>
                  </a:lnTo>
                  <a:lnTo>
                    <a:pt x="32700" y="118243"/>
                  </a:lnTo>
                  <a:lnTo>
                    <a:pt x="33230" y="124548"/>
                  </a:lnTo>
                  <a:lnTo>
                    <a:pt x="33584" y="130657"/>
                  </a:lnTo>
                  <a:lnTo>
                    <a:pt x="33976" y="142525"/>
                  </a:lnTo>
                  <a:lnTo>
                    <a:pt x="35033" y="149309"/>
                  </a:lnTo>
                  <a:lnTo>
                    <a:pt x="36691" y="156689"/>
                  </a:lnTo>
                  <a:lnTo>
                    <a:pt x="38748" y="164467"/>
                  </a:lnTo>
                  <a:lnTo>
                    <a:pt x="40120" y="171557"/>
                  </a:lnTo>
                  <a:lnTo>
                    <a:pt x="41035" y="178189"/>
                  </a:lnTo>
                  <a:lnTo>
                    <a:pt x="41643" y="184515"/>
                  </a:lnTo>
                  <a:lnTo>
                    <a:pt x="43003" y="190637"/>
                  </a:lnTo>
                  <a:lnTo>
                    <a:pt x="44861" y="196624"/>
                  </a:lnTo>
                  <a:lnTo>
                    <a:pt x="47053" y="202520"/>
                  </a:lnTo>
                  <a:lnTo>
                    <a:pt x="48513" y="208356"/>
                  </a:lnTo>
                  <a:lnTo>
                    <a:pt x="49488" y="214151"/>
                  </a:lnTo>
                  <a:lnTo>
                    <a:pt x="50136" y="219920"/>
                  </a:lnTo>
                  <a:lnTo>
                    <a:pt x="51522" y="225671"/>
                  </a:lnTo>
                  <a:lnTo>
                    <a:pt x="53398" y="231409"/>
                  </a:lnTo>
                  <a:lnTo>
                    <a:pt x="55601" y="237140"/>
                  </a:lnTo>
                  <a:lnTo>
                    <a:pt x="57070" y="241913"/>
                  </a:lnTo>
                  <a:lnTo>
                    <a:pt x="58702" y="249757"/>
                  </a:lnTo>
                  <a:lnTo>
                    <a:pt x="59137" y="254134"/>
                  </a:lnTo>
                  <a:lnTo>
                    <a:pt x="59428" y="258958"/>
                  </a:lnTo>
                  <a:lnTo>
                    <a:pt x="59750" y="268445"/>
                  </a:lnTo>
                  <a:lnTo>
                    <a:pt x="60008" y="282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5"/>
            <p:cNvSpPr/>
            <p:nvPr/>
          </p:nvSpPr>
          <p:spPr>
            <a:xfrm>
              <a:off x="5352107" y="3840479"/>
              <a:ext cx="42740" cy="42821"/>
            </a:xfrm>
            <a:custGeom>
              <a:avLst/>
              <a:gdLst/>
              <a:ahLst/>
              <a:cxnLst/>
              <a:rect l="0" t="0" r="0" b="0"/>
              <a:pathLst>
                <a:path w="42740" h="42821">
                  <a:moveTo>
                    <a:pt x="25708" y="0"/>
                  </a:moveTo>
                  <a:lnTo>
                    <a:pt x="41556" y="15849"/>
                  </a:lnTo>
                  <a:lnTo>
                    <a:pt x="41989" y="17234"/>
                  </a:lnTo>
                  <a:lnTo>
                    <a:pt x="42276" y="19109"/>
                  </a:lnTo>
                  <a:lnTo>
                    <a:pt x="42468" y="21312"/>
                  </a:lnTo>
                  <a:lnTo>
                    <a:pt x="42597" y="23733"/>
                  </a:lnTo>
                  <a:lnTo>
                    <a:pt x="42739" y="28963"/>
                  </a:lnTo>
                  <a:lnTo>
                    <a:pt x="41825" y="31692"/>
                  </a:lnTo>
                  <a:lnTo>
                    <a:pt x="40262" y="34463"/>
                  </a:lnTo>
                  <a:lnTo>
                    <a:pt x="35461" y="41204"/>
                  </a:lnTo>
                  <a:lnTo>
                    <a:pt x="34115" y="41757"/>
                  </a:lnTo>
                  <a:lnTo>
                    <a:pt x="32265" y="42126"/>
                  </a:lnTo>
                  <a:lnTo>
                    <a:pt x="27003" y="42718"/>
                  </a:lnTo>
                  <a:lnTo>
                    <a:pt x="25619" y="42766"/>
                  </a:lnTo>
                  <a:lnTo>
                    <a:pt x="21540" y="42820"/>
                  </a:lnTo>
                  <a:lnTo>
                    <a:pt x="20072" y="41882"/>
                  </a:lnTo>
                  <a:lnTo>
                    <a:pt x="19093" y="40304"/>
                  </a:lnTo>
                  <a:lnTo>
                    <a:pt x="18440" y="38300"/>
                  </a:lnTo>
                  <a:lnTo>
                    <a:pt x="17053" y="36963"/>
                  </a:lnTo>
                  <a:lnTo>
                    <a:pt x="15175" y="36072"/>
                  </a:lnTo>
                  <a:lnTo>
                    <a:pt x="12971" y="35478"/>
                  </a:lnTo>
                  <a:lnTo>
                    <a:pt x="11502" y="34130"/>
                  </a:lnTo>
                  <a:lnTo>
                    <a:pt x="10522" y="32279"/>
                  </a:lnTo>
                  <a:lnTo>
                    <a:pt x="9869" y="30092"/>
                  </a:lnTo>
                  <a:lnTo>
                    <a:pt x="8481" y="28634"/>
                  </a:lnTo>
                  <a:lnTo>
                    <a:pt x="6603" y="27662"/>
                  </a:lnTo>
                  <a:lnTo>
                    <a:pt x="4398" y="27014"/>
                  </a:lnTo>
                  <a:lnTo>
                    <a:pt x="2929" y="25629"/>
                  </a:lnTo>
                  <a:lnTo>
                    <a:pt x="1949" y="23754"/>
                  </a:lnTo>
                  <a:lnTo>
                    <a:pt x="5" y="17197"/>
                  </a:lnTo>
                  <a:lnTo>
                    <a:pt x="0" y="17180"/>
                  </a:lnTo>
                  <a:lnTo>
                    <a:pt x="8563" y="171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6"/>
            <p:cNvSpPr/>
            <p:nvPr/>
          </p:nvSpPr>
          <p:spPr>
            <a:xfrm>
              <a:off x="5540692" y="3737610"/>
              <a:ext cx="77154" cy="257176"/>
            </a:xfrm>
            <a:custGeom>
              <a:avLst/>
              <a:gdLst/>
              <a:ahLst/>
              <a:cxnLst/>
              <a:rect l="0" t="0" r="0" b="0"/>
              <a:pathLst>
                <a:path w="77154" h="257176">
                  <a:moveTo>
                    <a:pt x="0" y="0"/>
                  </a:moveTo>
                  <a:lnTo>
                    <a:pt x="12770" y="0"/>
                  </a:lnTo>
                  <a:lnTo>
                    <a:pt x="14229" y="952"/>
                  </a:lnTo>
                  <a:lnTo>
                    <a:pt x="15201" y="2540"/>
                  </a:lnTo>
                  <a:lnTo>
                    <a:pt x="15849" y="4551"/>
                  </a:lnTo>
                  <a:lnTo>
                    <a:pt x="17233" y="6844"/>
                  </a:lnTo>
                  <a:lnTo>
                    <a:pt x="19109" y="9325"/>
                  </a:lnTo>
                  <a:lnTo>
                    <a:pt x="21312" y="11932"/>
                  </a:lnTo>
                  <a:lnTo>
                    <a:pt x="23733" y="14622"/>
                  </a:lnTo>
                  <a:lnTo>
                    <a:pt x="28963" y="20151"/>
                  </a:lnTo>
                  <a:lnTo>
                    <a:pt x="30739" y="22959"/>
                  </a:lnTo>
                  <a:lnTo>
                    <a:pt x="32711" y="28619"/>
                  </a:lnTo>
                  <a:lnTo>
                    <a:pt x="34190" y="32414"/>
                  </a:lnTo>
                  <a:lnTo>
                    <a:pt x="36129" y="36849"/>
                  </a:lnTo>
                  <a:lnTo>
                    <a:pt x="38373" y="41711"/>
                  </a:lnTo>
                  <a:lnTo>
                    <a:pt x="39870" y="46857"/>
                  </a:lnTo>
                  <a:lnTo>
                    <a:pt x="40868" y="52193"/>
                  </a:lnTo>
                  <a:lnTo>
                    <a:pt x="41532" y="57655"/>
                  </a:lnTo>
                  <a:lnTo>
                    <a:pt x="42928" y="63202"/>
                  </a:lnTo>
                  <a:lnTo>
                    <a:pt x="44812" y="68804"/>
                  </a:lnTo>
                  <a:lnTo>
                    <a:pt x="47019" y="74444"/>
                  </a:lnTo>
                  <a:lnTo>
                    <a:pt x="48491" y="80109"/>
                  </a:lnTo>
                  <a:lnTo>
                    <a:pt x="49472" y="85791"/>
                  </a:lnTo>
                  <a:lnTo>
                    <a:pt x="50126" y="91484"/>
                  </a:lnTo>
                  <a:lnTo>
                    <a:pt x="50563" y="97184"/>
                  </a:lnTo>
                  <a:lnTo>
                    <a:pt x="50854" y="102890"/>
                  </a:lnTo>
                  <a:lnTo>
                    <a:pt x="51047" y="108598"/>
                  </a:lnTo>
                  <a:lnTo>
                    <a:pt x="51358" y="137339"/>
                  </a:lnTo>
                  <a:lnTo>
                    <a:pt x="51434" y="202851"/>
                  </a:lnTo>
                  <a:lnTo>
                    <a:pt x="52387" y="207624"/>
                  </a:lnTo>
                  <a:lnTo>
                    <a:pt x="53975" y="211759"/>
                  </a:lnTo>
                  <a:lnTo>
                    <a:pt x="55986" y="215467"/>
                  </a:lnTo>
                  <a:lnTo>
                    <a:pt x="57327" y="219844"/>
                  </a:lnTo>
                  <a:lnTo>
                    <a:pt x="58220" y="224668"/>
                  </a:lnTo>
                  <a:lnTo>
                    <a:pt x="58816" y="229788"/>
                  </a:lnTo>
                  <a:lnTo>
                    <a:pt x="59213" y="234154"/>
                  </a:lnTo>
                  <a:lnTo>
                    <a:pt x="59654" y="241546"/>
                  </a:lnTo>
                  <a:lnTo>
                    <a:pt x="60725" y="243898"/>
                  </a:lnTo>
                  <a:lnTo>
                    <a:pt x="62391" y="245466"/>
                  </a:lnTo>
                  <a:lnTo>
                    <a:pt x="64454" y="246511"/>
                  </a:lnTo>
                  <a:lnTo>
                    <a:pt x="65829" y="248161"/>
                  </a:lnTo>
                  <a:lnTo>
                    <a:pt x="66746" y="250213"/>
                  </a:lnTo>
                  <a:lnTo>
                    <a:pt x="67358" y="252533"/>
                  </a:lnTo>
                  <a:lnTo>
                    <a:pt x="68717" y="254080"/>
                  </a:lnTo>
                  <a:lnTo>
                    <a:pt x="70577" y="255112"/>
                  </a:lnTo>
                  <a:lnTo>
                    <a:pt x="77153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7"/>
            <p:cNvSpPr/>
            <p:nvPr/>
          </p:nvSpPr>
          <p:spPr>
            <a:xfrm>
              <a:off x="5746432" y="3686175"/>
              <a:ext cx="102871" cy="257176"/>
            </a:xfrm>
            <a:custGeom>
              <a:avLst/>
              <a:gdLst/>
              <a:ahLst/>
              <a:cxnLst/>
              <a:rect l="0" t="0" r="0" b="0"/>
              <a:pathLst>
                <a:path w="102871" h="257176">
                  <a:moveTo>
                    <a:pt x="0" y="0"/>
                  </a:moveTo>
                  <a:lnTo>
                    <a:pt x="0" y="8468"/>
                  </a:lnTo>
                  <a:lnTo>
                    <a:pt x="4551" y="13092"/>
                  </a:lnTo>
                  <a:lnTo>
                    <a:pt x="5892" y="15395"/>
                  </a:lnTo>
                  <a:lnTo>
                    <a:pt x="7381" y="20494"/>
                  </a:lnTo>
                  <a:lnTo>
                    <a:pt x="9683" y="23188"/>
                  </a:lnTo>
                  <a:lnTo>
                    <a:pt x="13123" y="25936"/>
                  </a:lnTo>
                  <a:lnTo>
                    <a:pt x="17322" y="28720"/>
                  </a:lnTo>
                  <a:lnTo>
                    <a:pt x="20120" y="32482"/>
                  </a:lnTo>
                  <a:lnTo>
                    <a:pt x="21986" y="36895"/>
                  </a:lnTo>
                  <a:lnTo>
                    <a:pt x="23230" y="41741"/>
                  </a:lnTo>
                  <a:lnTo>
                    <a:pt x="25012" y="46877"/>
                  </a:lnTo>
                  <a:lnTo>
                    <a:pt x="27152" y="52206"/>
                  </a:lnTo>
                  <a:lnTo>
                    <a:pt x="29531" y="57664"/>
                  </a:lnTo>
                  <a:lnTo>
                    <a:pt x="32070" y="64160"/>
                  </a:lnTo>
                  <a:lnTo>
                    <a:pt x="37431" y="78998"/>
                  </a:lnTo>
                  <a:lnTo>
                    <a:pt x="39241" y="86003"/>
                  </a:lnTo>
                  <a:lnTo>
                    <a:pt x="40448" y="92578"/>
                  </a:lnTo>
                  <a:lnTo>
                    <a:pt x="41254" y="98866"/>
                  </a:lnTo>
                  <a:lnTo>
                    <a:pt x="42742" y="105915"/>
                  </a:lnTo>
                  <a:lnTo>
                    <a:pt x="44688" y="113473"/>
                  </a:lnTo>
                  <a:lnTo>
                    <a:pt x="46937" y="121368"/>
                  </a:lnTo>
                  <a:lnTo>
                    <a:pt x="49389" y="128537"/>
                  </a:lnTo>
                  <a:lnTo>
                    <a:pt x="51976" y="135221"/>
                  </a:lnTo>
                  <a:lnTo>
                    <a:pt x="54653" y="141582"/>
                  </a:lnTo>
                  <a:lnTo>
                    <a:pt x="57390" y="147728"/>
                  </a:lnTo>
                  <a:lnTo>
                    <a:pt x="62972" y="159637"/>
                  </a:lnTo>
                  <a:lnTo>
                    <a:pt x="64841" y="166432"/>
                  </a:lnTo>
                  <a:lnTo>
                    <a:pt x="66088" y="173820"/>
                  </a:lnTo>
                  <a:lnTo>
                    <a:pt x="66918" y="181602"/>
                  </a:lnTo>
                  <a:lnTo>
                    <a:pt x="68425" y="187743"/>
                  </a:lnTo>
                  <a:lnTo>
                    <a:pt x="70381" y="192789"/>
                  </a:lnTo>
                  <a:lnTo>
                    <a:pt x="72639" y="197106"/>
                  </a:lnTo>
                  <a:lnTo>
                    <a:pt x="74144" y="201889"/>
                  </a:lnTo>
                  <a:lnTo>
                    <a:pt x="75146" y="206983"/>
                  </a:lnTo>
                  <a:lnTo>
                    <a:pt x="75815" y="212283"/>
                  </a:lnTo>
                  <a:lnTo>
                    <a:pt x="77214" y="216769"/>
                  </a:lnTo>
                  <a:lnTo>
                    <a:pt x="79098" y="220713"/>
                  </a:lnTo>
                  <a:lnTo>
                    <a:pt x="81308" y="224294"/>
                  </a:lnTo>
                  <a:lnTo>
                    <a:pt x="83762" y="230814"/>
                  </a:lnTo>
                  <a:lnTo>
                    <a:pt x="84416" y="233886"/>
                  </a:lnTo>
                  <a:lnTo>
                    <a:pt x="86757" y="236886"/>
                  </a:lnTo>
                  <a:lnTo>
                    <a:pt x="90223" y="239839"/>
                  </a:lnTo>
                  <a:lnTo>
                    <a:pt x="94439" y="242760"/>
                  </a:lnTo>
                  <a:lnTo>
                    <a:pt x="97250" y="245660"/>
                  </a:lnTo>
                  <a:lnTo>
                    <a:pt x="99123" y="248546"/>
                  </a:lnTo>
                  <a:lnTo>
                    <a:pt x="102870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8"/>
            <p:cNvSpPr/>
            <p:nvPr/>
          </p:nvSpPr>
          <p:spPr>
            <a:xfrm>
              <a:off x="6715125" y="4346257"/>
              <a:ext cx="265748" cy="257176"/>
            </a:xfrm>
            <a:custGeom>
              <a:avLst/>
              <a:gdLst/>
              <a:ahLst/>
              <a:cxnLst/>
              <a:rect l="0" t="0" r="0" b="0"/>
              <a:pathLst>
                <a:path w="265748" h="257176">
                  <a:moveTo>
                    <a:pt x="0" y="0"/>
                  </a:moveTo>
                  <a:lnTo>
                    <a:pt x="7380" y="7381"/>
                  </a:lnTo>
                  <a:lnTo>
                    <a:pt x="13123" y="10583"/>
                  </a:lnTo>
                  <a:lnTo>
                    <a:pt x="17321" y="12770"/>
                  </a:lnTo>
                  <a:lnTo>
                    <a:pt x="22025" y="16134"/>
                  </a:lnTo>
                  <a:lnTo>
                    <a:pt x="27065" y="20281"/>
                  </a:lnTo>
                  <a:lnTo>
                    <a:pt x="36793" y="29016"/>
                  </a:lnTo>
                  <a:lnTo>
                    <a:pt x="44292" y="36073"/>
                  </a:lnTo>
                  <a:lnTo>
                    <a:pt x="48578" y="39289"/>
                  </a:lnTo>
                  <a:lnTo>
                    <a:pt x="53340" y="42385"/>
                  </a:lnTo>
                  <a:lnTo>
                    <a:pt x="58420" y="45402"/>
                  </a:lnTo>
                  <a:lnTo>
                    <a:pt x="63711" y="49318"/>
                  </a:lnTo>
                  <a:lnTo>
                    <a:pt x="69145" y="53834"/>
                  </a:lnTo>
                  <a:lnTo>
                    <a:pt x="79308" y="62978"/>
                  </a:lnTo>
                  <a:lnTo>
                    <a:pt x="87000" y="70218"/>
                  </a:lnTo>
                  <a:lnTo>
                    <a:pt x="134409" y="117274"/>
                  </a:lnTo>
                  <a:lnTo>
                    <a:pt x="141041" y="122950"/>
                  </a:lnTo>
                  <a:lnTo>
                    <a:pt x="148320" y="128640"/>
                  </a:lnTo>
                  <a:lnTo>
                    <a:pt x="156030" y="134337"/>
                  </a:lnTo>
                  <a:lnTo>
                    <a:pt x="162122" y="139088"/>
                  </a:lnTo>
                  <a:lnTo>
                    <a:pt x="167137" y="143208"/>
                  </a:lnTo>
                  <a:lnTo>
                    <a:pt x="171432" y="146907"/>
                  </a:lnTo>
                  <a:lnTo>
                    <a:pt x="176200" y="151278"/>
                  </a:lnTo>
                  <a:lnTo>
                    <a:pt x="186579" y="161215"/>
                  </a:lnTo>
                  <a:lnTo>
                    <a:pt x="203131" y="177519"/>
                  </a:lnTo>
                  <a:lnTo>
                    <a:pt x="207811" y="183116"/>
                  </a:lnTo>
                  <a:lnTo>
                    <a:pt x="211883" y="188753"/>
                  </a:lnTo>
                  <a:lnTo>
                    <a:pt x="215551" y="194415"/>
                  </a:lnTo>
                  <a:lnTo>
                    <a:pt x="218948" y="199142"/>
                  </a:lnTo>
                  <a:lnTo>
                    <a:pt x="225262" y="206936"/>
                  </a:lnTo>
                  <a:lnTo>
                    <a:pt x="231244" y="213574"/>
                  </a:lnTo>
                  <a:lnTo>
                    <a:pt x="238030" y="220652"/>
                  </a:lnTo>
                  <a:lnTo>
                    <a:pt x="247396" y="230147"/>
                  </a:lnTo>
                  <a:lnTo>
                    <a:pt x="252828" y="238178"/>
                  </a:lnTo>
                  <a:lnTo>
                    <a:pt x="256195" y="244922"/>
                  </a:lnTo>
                  <a:lnTo>
                    <a:pt x="260867" y="251094"/>
                  </a:lnTo>
                  <a:lnTo>
                    <a:pt x="265747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6" name="SMARTPenAnnotation29"/>
            <p:cNvSpPr/>
            <p:nvPr/>
          </p:nvSpPr>
          <p:spPr>
            <a:xfrm>
              <a:off x="6655117" y="4329112"/>
              <a:ext cx="291466" cy="240031"/>
            </a:xfrm>
            <a:custGeom>
              <a:avLst/>
              <a:gdLst/>
              <a:ahLst/>
              <a:cxnLst/>
              <a:rect l="0" t="0" r="0" b="0"/>
              <a:pathLst>
                <a:path w="291466" h="240031">
                  <a:moveTo>
                    <a:pt x="291465" y="0"/>
                  </a:moveTo>
                  <a:lnTo>
                    <a:pt x="270226" y="0"/>
                  </a:lnTo>
                  <a:lnTo>
                    <a:pt x="267782" y="953"/>
                  </a:lnTo>
                  <a:lnTo>
                    <a:pt x="259788" y="6844"/>
                  </a:lnTo>
                  <a:lnTo>
                    <a:pt x="254209" y="11932"/>
                  </a:lnTo>
                  <a:lnTo>
                    <a:pt x="246015" y="17368"/>
                  </a:lnTo>
                  <a:lnTo>
                    <a:pt x="236975" y="22959"/>
                  </a:lnTo>
                  <a:lnTo>
                    <a:pt x="229782" y="28619"/>
                  </a:lnTo>
                  <a:lnTo>
                    <a:pt x="225578" y="32415"/>
                  </a:lnTo>
                  <a:lnTo>
                    <a:pt x="215827" y="41711"/>
                  </a:lnTo>
                  <a:lnTo>
                    <a:pt x="199627" y="57656"/>
                  </a:lnTo>
                  <a:lnTo>
                    <a:pt x="194045" y="64155"/>
                  </a:lnTo>
                  <a:lnTo>
                    <a:pt x="188418" y="71345"/>
                  </a:lnTo>
                  <a:lnTo>
                    <a:pt x="182762" y="78996"/>
                  </a:lnTo>
                  <a:lnTo>
                    <a:pt x="176134" y="86001"/>
                  </a:lnTo>
                  <a:lnTo>
                    <a:pt x="168858" y="92577"/>
                  </a:lnTo>
                  <a:lnTo>
                    <a:pt x="161149" y="98865"/>
                  </a:lnTo>
                  <a:lnTo>
                    <a:pt x="154105" y="104963"/>
                  </a:lnTo>
                  <a:lnTo>
                    <a:pt x="147504" y="110933"/>
                  </a:lnTo>
                  <a:lnTo>
                    <a:pt x="141199" y="116818"/>
                  </a:lnTo>
                  <a:lnTo>
                    <a:pt x="118672" y="138753"/>
                  </a:lnTo>
                  <a:lnTo>
                    <a:pt x="24203" y="232972"/>
                  </a:lnTo>
                  <a:lnTo>
                    <a:pt x="20898" y="235325"/>
                  </a:lnTo>
                  <a:lnTo>
                    <a:pt x="14686" y="237939"/>
                  </a:lnTo>
                  <a:lnTo>
                    <a:pt x="8749" y="239101"/>
                  </a:lnTo>
                  <a:lnTo>
                    <a:pt x="0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7" name="SMARTPenAnnotation30"/>
            <p:cNvSpPr/>
            <p:nvPr/>
          </p:nvSpPr>
          <p:spPr>
            <a:xfrm>
              <a:off x="6252209" y="4406265"/>
              <a:ext cx="162879" cy="8573"/>
            </a:xfrm>
            <a:custGeom>
              <a:avLst/>
              <a:gdLst/>
              <a:ahLst/>
              <a:cxnLst/>
              <a:rect l="0" t="0" r="0" b="0"/>
              <a:pathLst>
                <a:path w="162879" h="8573">
                  <a:moveTo>
                    <a:pt x="0" y="8572"/>
                  </a:moveTo>
                  <a:lnTo>
                    <a:pt x="82920" y="8572"/>
                  </a:lnTo>
                  <a:lnTo>
                    <a:pt x="89570" y="7620"/>
                  </a:lnTo>
                  <a:lnTo>
                    <a:pt x="96861" y="6032"/>
                  </a:lnTo>
                  <a:lnTo>
                    <a:pt x="104579" y="4022"/>
                  </a:lnTo>
                  <a:lnTo>
                    <a:pt x="111630" y="2680"/>
                  </a:lnTo>
                  <a:lnTo>
                    <a:pt x="118235" y="1787"/>
                  </a:lnTo>
                  <a:lnTo>
                    <a:pt x="124544" y="1191"/>
                  </a:lnTo>
                  <a:lnTo>
                    <a:pt x="129702" y="794"/>
                  </a:lnTo>
                  <a:lnTo>
                    <a:pt x="134093" y="529"/>
                  </a:lnTo>
                  <a:lnTo>
                    <a:pt x="137973" y="353"/>
                  </a:lnTo>
                  <a:lnTo>
                    <a:pt x="147365" y="157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9" name="SMARTPenAnnotation31"/>
            <p:cNvSpPr/>
            <p:nvPr/>
          </p:nvSpPr>
          <p:spPr>
            <a:xfrm>
              <a:off x="6183629" y="4534852"/>
              <a:ext cx="248604" cy="17137"/>
            </a:xfrm>
            <a:custGeom>
              <a:avLst/>
              <a:gdLst/>
              <a:ahLst/>
              <a:cxnLst/>
              <a:rect l="0" t="0" r="0" b="0"/>
              <a:pathLst>
                <a:path w="248604" h="17137">
                  <a:moveTo>
                    <a:pt x="0" y="8573"/>
                  </a:moveTo>
                  <a:lnTo>
                    <a:pt x="0" y="13124"/>
                  </a:lnTo>
                  <a:lnTo>
                    <a:pt x="953" y="14464"/>
                  </a:lnTo>
                  <a:lnTo>
                    <a:pt x="2541" y="15358"/>
                  </a:lnTo>
                  <a:lnTo>
                    <a:pt x="4552" y="15954"/>
                  </a:lnTo>
                  <a:lnTo>
                    <a:pt x="6844" y="16351"/>
                  </a:lnTo>
                  <a:lnTo>
                    <a:pt x="11932" y="16792"/>
                  </a:lnTo>
                  <a:lnTo>
                    <a:pt x="17368" y="16988"/>
                  </a:lnTo>
                  <a:lnTo>
                    <a:pt x="28324" y="17098"/>
                  </a:lnTo>
                  <a:lnTo>
                    <a:pt x="44542" y="17136"/>
                  </a:lnTo>
                  <a:lnTo>
                    <a:pt x="48745" y="16186"/>
                  </a:lnTo>
                  <a:lnTo>
                    <a:pt x="53452" y="14601"/>
                  </a:lnTo>
                  <a:lnTo>
                    <a:pt x="58495" y="12592"/>
                  </a:lnTo>
                  <a:lnTo>
                    <a:pt x="63762" y="11252"/>
                  </a:lnTo>
                  <a:lnTo>
                    <a:pt x="69178" y="10359"/>
                  </a:lnTo>
                  <a:lnTo>
                    <a:pt x="74694" y="9764"/>
                  </a:lnTo>
                  <a:lnTo>
                    <a:pt x="80276" y="9366"/>
                  </a:lnTo>
                  <a:lnTo>
                    <a:pt x="85903" y="9102"/>
                  </a:lnTo>
                  <a:lnTo>
                    <a:pt x="98187" y="8808"/>
                  </a:lnTo>
                  <a:lnTo>
                    <a:pt x="113171" y="8677"/>
                  </a:lnTo>
                  <a:lnTo>
                    <a:pt x="120216" y="7690"/>
                  </a:lnTo>
                  <a:lnTo>
                    <a:pt x="126816" y="6079"/>
                  </a:lnTo>
                  <a:lnTo>
                    <a:pt x="133122" y="4053"/>
                  </a:lnTo>
                  <a:lnTo>
                    <a:pt x="139230" y="2702"/>
                  </a:lnTo>
                  <a:lnTo>
                    <a:pt x="145208" y="1802"/>
                  </a:lnTo>
                  <a:lnTo>
                    <a:pt x="151098" y="1201"/>
                  </a:lnTo>
                  <a:lnTo>
                    <a:pt x="157882" y="800"/>
                  </a:lnTo>
                  <a:lnTo>
                    <a:pt x="173040" y="356"/>
                  </a:lnTo>
                  <a:lnTo>
                    <a:pt x="211094" y="32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0" name="SMARTPenAnnotation32"/>
            <p:cNvSpPr/>
            <p:nvPr/>
          </p:nvSpPr>
          <p:spPr>
            <a:xfrm>
              <a:off x="5197792" y="4346257"/>
              <a:ext cx="334329" cy="368609"/>
            </a:xfrm>
            <a:custGeom>
              <a:avLst/>
              <a:gdLst/>
              <a:ahLst/>
              <a:cxnLst/>
              <a:rect l="0" t="0" r="0" b="0"/>
              <a:pathLst>
                <a:path w="334329" h="368609">
                  <a:moveTo>
                    <a:pt x="334328" y="0"/>
                  </a:moveTo>
                  <a:lnTo>
                    <a:pt x="301616" y="0"/>
                  </a:lnTo>
                  <a:lnTo>
                    <a:pt x="298200" y="2540"/>
                  </a:lnTo>
                  <a:lnTo>
                    <a:pt x="295954" y="4551"/>
                  </a:lnTo>
                  <a:lnTo>
                    <a:pt x="293506" y="5891"/>
                  </a:lnTo>
                  <a:lnTo>
                    <a:pt x="288245" y="7381"/>
                  </a:lnTo>
                  <a:lnTo>
                    <a:pt x="279927" y="8219"/>
                  </a:lnTo>
                  <a:lnTo>
                    <a:pt x="271431" y="8468"/>
                  </a:lnTo>
                  <a:lnTo>
                    <a:pt x="181190" y="8572"/>
                  </a:lnTo>
                  <a:lnTo>
                    <a:pt x="176990" y="7620"/>
                  </a:lnTo>
                  <a:lnTo>
                    <a:pt x="166530" y="2681"/>
                  </a:lnTo>
                  <a:lnTo>
                    <a:pt x="157398" y="795"/>
                  </a:lnTo>
                  <a:lnTo>
                    <a:pt x="147457" y="105"/>
                  </a:lnTo>
                  <a:lnTo>
                    <a:pt x="137103" y="6"/>
                  </a:lnTo>
                  <a:lnTo>
                    <a:pt x="128976" y="0"/>
                  </a:lnTo>
                  <a:lnTo>
                    <a:pt x="128603" y="10583"/>
                  </a:lnTo>
                  <a:lnTo>
                    <a:pt x="128589" y="36073"/>
                  </a:lnTo>
                  <a:lnTo>
                    <a:pt x="126048" y="44925"/>
                  </a:lnTo>
                  <a:lnTo>
                    <a:pt x="122697" y="55209"/>
                  </a:lnTo>
                  <a:lnTo>
                    <a:pt x="121207" y="66130"/>
                  </a:lnTo>
                  <a:lnTo>
                    <a:pt x="120545" y="77334"/>
                  </a:lnTo>
                  <a:lnTo>
                    <a:pt x="120250" y="88663"/>
                  </a:lnTo>
                  <a:lnTo>
                    <a:pt x="120024" y="134306"/>
                  </a:lnTo>
                  <a:lnTo>
                    <a:pt x="119069" y="139067"/>
                  </a:lnTo>
                  <a:lnTo>
                    <a:pt x="114126" y="150319"/>
                  </a:lnTo>
                  <a:lnTo>
                    <a:pt x="112237" y="159686"/>
                  </a:lnTo>
                  <a:lnTo>
                    <a:pt x="111678" y="168493"/>
                  </a:lnTo>
                  <a:lnTo>
                    <a:pt x="111463" y="179838"/>
                  </a:lnTo>
                  <a:lnTo>
                    <a:pt x="111442" y="188585"/>
                  </a:lnTo>
                  <a:lnTo>
                    <a:pt x="111442" y="181213"/>
                  </a:lnTo>
                  <a:lnTo>
                    <a:pt x="112395" y="180816"/>
                  </a:lnTo>
                  <a:lnTo>
                    <a:pt x="115994" y="180375"/>
                  </a:lnTo>
                  <a:lnTo>
                    <a:pt x="117334" y="179305"/>
                  </a:lnTo>
                  <a:lnTo>
                    <a:pt x="118228" y="177639"/>
                  </a:lnTo>
                  <a:lnTo>
                    <a:pt x="118824" y="175576"/>
                  </a:lnTo>
                  <a:lnTo>
                    <a:pt x="122026" y="170744"/>
                  </a:lnTo>
                  <a:lnTo>
                    <a:pt x="124213" y="168122"/>
                  </a:lnTo>
                  <a:lnTo>
                    <a:pt x="127576" y="166374"/>
                  </a:lnTo>
                  <a:lnTo>
                    <a:pt x="136393" y="164432"/>
                  </a:lnTo>
                  <a:lnTo>
                    <a:pt x="144121" y="161029"/>
                  </a:lnTo>
                  <a:lnTo>
                    <a:pt x="151684" y="156341"/>
                  </a:lnTo>
                  <a:lnTo>
                    <a:pt x="161395" y="151083"/>
                  </a:lnTo>
                  <a:lnTo>
                    <a:pt x="166652" y="149299"/>
                  </a:lnTo>
                  <a:lnTo>
                    <a:pt x="172061" y="148110"/>
                  </a:lnTo>
                  <a:lnTo>
                    <a:pt x="177572" y="147317"/>
                  </a:lnTo>
                  <a:lnTo>
                    <a:pt x="183152" y="146790"/>
                  </a:lnTo>
                  <a:lnTo>
                    <a:pt x="188776" y="146437"/>
                  </a:lnTo>
                  <a:lnTo>
                    <a:pt x="199153" y="146046"/>
                  </a:lnTo>
                  <a:lnTo>
                    <a:pt x="206940" y="145872"/>
                  </a:lnTo>
                  <a:lnTo>
                    <a:pt x="254424" y="145736"/>
                  </a:lnTo>
                  <a:lnTo>
                    <a:pt x="260103" y="146688"/>
                  </a:lnTo>
                  <a:lnTo>
                    <a:pt x="265795" y="148274"/>
                  </a:lnTo>
                  <a:lnTo>
                    <a:pt x="271494" y="150285"/>
                  </a:lnTo>
                  <a:lnTo>
                    <a:pt x="280367" y="155058"/>
                  </a:lnTo>
                  <a:lnTo>
                    <a:pt x="290717" y="163101"/>
                  </a:lnTo>
                  <a:lnTo>
                    <a:pt x="297800" y="168692"/>
                  </a:lnTo>
                  <a:lnTo>
                    <a:pt x="307298" y="174352"/>
                  </a:lnTo>
                  <a:lnTo>
                    <a:pt x="310593" y="178147"/>
                  </a:lnTo>
                  <a:lnTo>
                    <a:pt x="312789" y="182582"/>
                  </a:lnTo>
                  <a:lnTo>
                    <a:pt x="316183" y="192590"/>
                  </a:lnTo>
                  <a:lnTo>
                    <a:pt x="320866" y="203388"/>
                  </a:lnTo>
                  <a:lnTo>
                    <a:pt x="323582" y="214538"/>
                  </a:lnTo>
                  <a:lnTo>
                    <a:pt x="324789" y="224890"/>
                  </a:lnTo>
                  <a:lnTo>
                    <a:pt x="325326" y="232666"/>
                  </a:lnTo>
                  <a:lnTo>
                    <a:pt x="325565" y="241837"/>
                  </a:lnTo>
                  <a:lnTo>
                    <a:pt x="325628" y="246950"/>
                  </a:lnTo>
                  <a:lnTo>
                    <a:pt x="323159" y="257711"/>
                  </a:lnTo>
                  <a:lnTo>
                    <a:pt x="319839" y="268843"/>
                  </a:lnTo>
                  <a:lnTo>
                    <a:pt x="318363" y="280141"/>
                  </a:lnTo>
                  <a:lnTo>
                    <a:pt x="315167" y="291512"/>
                  </a:lnTo>
                  <a:lnTo>
                    <a:pt x="310572" y="301963"/>
                  </a:lnTo>
                  <a:lnTo>
                    <a:pt x="305355" y="309783"/>
                  </a:lnTo>
                  <a:lnTo>
                    <a:pt x="297321" y="316434"/>
                  </a:lnTo>
                  <a:lnTo>
                    <a:pt x="292511" y="319541"/>
                  </a:lnTo>
                  <a:lnTo>
                    <a:pt x="284628" y="328073"/>
                  </a:lnTo>
                  <a:lnTo>
                    <a:pt x="281192" y="333016"/>
                  </a:lnTo>
                  <a:lnTo>
                    <a:pt x="272294" y="341047"/>
                  </a:lnTo>
                  <a:lnTo>
                    <a:pt x="261990" y="347792"/>
                  </a:lnTo>
                  <a:lnTo>
                    <a:pt x="256575" y="350924"/>
                  </a:lnTo>
                  <a:lnTo>
                    <a:pt x="246431" y="355991"/>
                  </a:lnTo>
                  <a:lnTo>
                    <a:pt x="238748" y="358244"/>
                  </a:lnTo>
                  <a:lnTo>
                    <a:pt x="233460" y="359797"/>
                  </a:lnTo>
                  <a:lnTo>
                    <a:pt x="219965" y="364062"/>
                  </a:lnTo>
                  <a:lnTo>
                    <a:pt x="213318" y="365581"/>
                  </a:lnTo>
                  <a:lnTo>
                    <a:pt x="206982" y="366593"/>
                  </a:lnTo>
                  <a:lnTo>
                    <a:pt x="200853" y="367268"/>
                  </a:lnTo>
                  <a:lnTo>
                    <a:pt x="194862" y="367718"/>
                  </a:lnTo>
                  <a:lnTo>
                    <a:pt x="188963" y="368018"/>
                  </a:lnTo>
                  <a:lnTo>
                    <a:pt x="177329" y="368351"/>
                  </a:lnTo>
                  <a:lnTo>
                    <a:pt x="137170" y="368602"/>
                  </a:lnTo>
                  <a:lnTo>
                    <a:pt x="131452" y="368608"/>
                  </a:lnTo>
                  <a:lnTo>
                    <a:pt x="125734" y="367659"/>
                  </a:lnTo>
                  <a:lnTo>
                    <a:pt x="120018" y="366073"/>
                  </a:lnTo>
                  <a:lnTo>
                    <a:pt x="114302" y="364064"/>
                  </a:lnTo>
                  <a:lnTo>
                    <a:pt x="108586" y="362724"/>
                  </a:lnTo>
                  <a:lnTo>
                    <a:pt x="102871" y="361831"/>
                  </a:lnTo>
                  <a:lnTo>
                    <a:pt x="97156" y="361236"/>
                  </a:lnTo>
                  <a:lnTo>
                    <a:pt x="91441" y="359887"/>
                  </a:lnTo>
                  <a:lnTo>
                    <a:pt x="85726" y="358034"/>
                  </a:lnTo>
                  <a:lnTo>
                    <a:pt x="80010" y="355847"/>
                  </a:lnTo>
                  <a:lnTo>
                    <a:pt x="71120" y="350877"/>
                  </a:lnTo>
                  <a:lnTo>
                    <a:pt x="63042" y="345493"/>
                  </a:lnTo>
                  <a:lnTo>
                    <a:pt x="53101" y="339925"/>
                  </a:lnTo>
                  <a:lnTo>
                    <a:pt x="44873" y="334275"/>
                  </a:lnTo>
                  <a:lnTo>
                    <a:pt x="37089" y="328589"/>
                  </a:lnTo>
                  <a:lnTo>
                    <a:pt x="27279" y="322887"/>
                  </a:lnTo>
                  <a:lnTo>
                    <a:pt x="23901" y="320033"/>
                  </a:lnTo>
                  <a:lnTo>
                    <a:pt x="21649" y="317178"/>
                  </a:lnTo>
                  <a:lnTo>
                    <a:pt x="18194" y="311465"/>
                  </a:lnTo>
                  <a:lnTo>
                    <a:pt x="8216" y="300037"/>
                  </a:lnTo>
                  <a:lnTo>
                    <a:pt x="1623" y="293158"/>
                  </a:lnTo>
                  <a:lnTo>
                    <a:pt x="1082" y="291642"/>
                  </a:lnTo>
                  <a:lnTo>
                    <a:pt x="214" y="282363"/>
                  </a:lnTo>
                  <a:lnTo>
                    <a:pt x="0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1" name="SMARTPenAnnotation33"/>
            <p:cNvSpPr/>
            <p:nvPr/>
          </p:nvSpPr>
          <p:spPr>
            <a:xfrm>
              <a:off x="5643562" y="4647486"/>
              <a:ext cx="17146" cy="33100"/>
            </a:xfrm>
            <a:custGeom>
              <a:avLst/>
              <a:gdLst/>
              <a:ahLst/>
              <a:cxnLst/>
              <a:rect l="0" t="0" r="0" b="0"/>
              <a:pathLst>
                <a:path w="17146" h="33100">
                  <a:moveTo>
                    <a:pt x="8572" y="7381"/>
                  </a:moveTo>
                  <a:lnTo>
                    <a:pt x="16792" y="7381"/>
                  </a:lnTo>
                  <a:lnTo>
                    <a:pt x="16909" y="6429"/>
                  </a:lnTo>
                  <a:lnTo>
                    <a:pt x="16988" y="4842"/>
                  </a:lnTo>
                  <a:lnTo>
                    <a:pt x="17114" y="0"/>
                  </a:lnTo>
                  <a:lnTo>
                    <a:pt x="17132" y="1878"/>
                  </a:lnTo>
                  <a:lnTo>
                    <a:pt x="17145" y="27779"/>
                  </a:lnTo>
                  <a:lnTo>
                    <a:pt x="16193" y="29552"/>
                  </a:lnTo>
                  <a:lnTo>
                    <a:pt x="14605" y="30734"/>
                  </a:lnTo>
                  <a:lnTo>
                    <a:pt x="9764" y="32632"/>
                  </a:lnTo>
                  <a:lnTo>
                    <a:pt x="8415" y="32787"/>
                  </a:lnTo>
                  <a:lnTo>
                    <a:pt x="6562" y="32891"/>
                  </a:lnTo>
                  <a:lnTo>
                    <a:pt x="0" y="330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2" name="SMARTPenAnnotation34"/>
            <p:cNvSpPr/>
            <p:nvPr/>
          </p:nvSpPr>
          <p:spPr>
            <a:xfrm>
              <a:off x="5746432" y="4346257"/>
              <a:ext cx="282880" cy="368615"/>
            </a:xfrm>
            <a:custGeom>
              <a:avLst/>
              <a:gdLst/>
              <a:ahLst/>
              <a:cxnLst/>
              <a:rect l="0" t="0" r="0" b="0"/>
              <a:pathLst>
                <a:path w="282880" h="368615">
                  <a:moveTo>
                    <a:pt x="265747" y="17145"/>
                  </a:moveTo>
                  <a:lnTo>
                    <a:pt x="198651" y="17145"/>
                  </a:lnTo>
                  <a:lnTo>
                    <a:pt x="193394" y="16193"/>
                  </a:lnTo>
                  <a:lnTo>
                    <a:pt x="187984" y="14605"/>
                  </a:lnTo>
                  <a:lnTo>
                    <a:pt x="182473" y="12594"/>
                  </a:lnTo>
                  <a:lnTo>
                    <a:pt x="173809" y="10360"/>
                  </a:lnTo>
                  <a:lnTo>
                    <a:pt x="165831" y="9367"/>
                  </a:lnTo>
                  <a:lnTo>
                    <a:pt x="161037" y="9102"/>
                  </a:lnTo>
                  <a:lnTo>
                    <a:pt x="151582" y="8808"/>
                  </a:lnTo>
                  <a:lnTo>
                    <a:pt x="144205" y="8677"/>
                  </a:lnTo>
                  <a:lnTo>
                    <a:pt x="139951" y="7690"/>
                  </a:lnTo>
                  <a:lnTo>
                    <a:pt x="135211" y="6079"/>
                  </a:lnTo>
                  <a:lnTo>
                    <a:pt x="130146" y="4053"/>
                  </a:lnTo>
                  <a:lnTo>
                    <a:pt x="121978" y="1801"/>
                  </a:lnTo>
                  <a:lnTo>
                    <a:pt x="114220" y="800"/>
                  </a:lnTo>
                  <a:lnTo>
                    <a:pt x="109484" y="534"/>
                  </a:lnTo>
                  <a:lnTo>
                    <a:pt x="100095" y="237"/>
                  </a:lnTo>
                  <a:lnTo>
                    <a:pt x="88501" y="71"/>
                  </a:lnTo>
                  <a:lnTo>
                    <a:pt x="18839" y="0"/>
                  </a:lnTo>
                  <a:lnTo>
                    <a:pt x="15358" y="2540"/>
                  </a:lnTo>
                  <a:lnTo>
                    <a:pt x="13096" y="4551"/>
                  </a:lnTo>
                  <a:lnTo>
                    <a:pt x="10636" y="5891"/>
                  </a:lnTo>
                  <a:lnTo>
                    <a:pt x="2383" y="8043"/>
                  </a:lnTo>
                  <a:lnTo>
                    <a:pt x="140" y="8542"/>
                  </a:lnTo>
                  <a:lnTo>
                    <a:pt x="6" y="19154"/>
                  </a:lnTo>
                  <a:lnTo>
                    <a:pt x="0" y="92750"/>
                  </a:lnTo>
                  <a:lnTo>
                    <a:pt x="953" y="97076"/>
                  </a:lnTo>
                  <a:lnTo>
                    <a:pt x="4551" y="104422"/>
                  </a:lnTo>
                  <a:lnTo>
                    <a:pt x="6785" y="113402"/>
                  </a:lnTo>
                  <a:lnTo>
                    <a:pt x="7778" y="123744"/>
                  </a:lnTo>
                  <a:lnTo>
                    <a:pt x="8219" y="134690"/>
                  </a:lnTo>
                  <a:lnTo>
                    <a:pt x="9290" y="139323"/>
                  </a:lnTo>
                  <a:lnTo>
                    <a:pt x="14395" y="150395"/>
                  </a:lnTo>
                  <a:lnTo>
                    <a:pt x="15923" y="156695"/>
                  </a:lnTo>
                  <a:lnTo>
                    <a:pt x="16602" y="165210"/>
                  </a:lnTo>
                  <a:lnTo>
                    <a:pt x="16904" y="174392"/>
                  </a:lnTo>
                  <a:lnTo>
                    <a:pt x="17097" y="188047"/>
                  </a:lnTo>
                  <a:lnTo>
                    <a:pt x="17114" y="191087"/>
                  </a:lnTo>
                  <a:lnTo>
                    <a:pt x="18076" y="193114"/>
                  </a:lnTo>
                  <a:lnTo>
                    <a:pt x="19671" y="194465"/>
                  </a:lnTo>
                  <a:lnTo>
                    <a:pt x="21687" y="195366"/>
                  </a:lnTo>
                  <a:lnTo>
                    <a:pt x="23030" y="196919"/>
                  </a:lnTo>
                  <a:lnTo>
                    <a:pt x="23926" y="198907"/>
                  </a:lnTo>
                  <a:lnTo>
                    <a:pt x="25613" y="205340"/>
                  </a:lnTo>
                  <a:lnTo>
                    <a:pt x="34288" y="205740"/>
                  </a:lnTo>
                  <a:lnTo>
                    <a:pt x="34289" y="201190"/>
                  </a:lnTo>
                  <a:lnTo>
                    <a:pt x="35242" y="199849"/>
                  </a:lnTo>
                  <a:lnTo>
                    <a:pt x="36830" y="198955"/>
                  </a:lnTo>
                  <a:lnTo>
                    <a:pt x="38841" y="198359"/>
                  </a:lnTo>
                  <a:lnTo>
                    <a:pt x="40181" y="197010"/>
                  </a:lnTo>
                  <a:lnTo>
                    <a:pt x="41075" y="195158"/>
                  </a:lnTo>
                  <a:lnTo>
                    <a:pt x="41671" y="192970"/>
                  </a:lnTo>
                  <a:lnTo>
                    <a:pt x="43973" y="191512"/>
                  </a:lnTo>
                  <a:lnTo>
                    <a:pt x="51611" y="189892"/>
                  </a:lnTo>
                  <a:lnTo>
                    <a:pt x="58816" y="186631"/>
                  </a:lnTo>
                  <a:lnTo>
                    <a:pt x="62071" y="184429"/>
                  </a:lnTo>
                  <a:lnTo>
                    <a:pt x="68227" y="181981"/>
                  </a:lnTo>
                  <a:lnTo>
                    <a:pt x="75090" y="179940"/>
                  </a:lnTo>
                  <a:lnTo>
                    <a:pt x="79588" y="178062"/>
                  </a:lnTo>
                  <a:lnTo>
                    <a:pt x="84491" y="175859"/>
                  </a:lnTo>
                  <a:lnTo>
                    <a:pt x="95019" y="170869"/>
                  </a:lnTo>
                  <a:lnTo>
                    <a:pt x="100494" y="168206"/>
                  </a:lnTo>
                  <a:lnTo>
                    <a:pt x="109116" y="165246"/>
                  </a:lnTo>
                  <a:lnTo>
                    <a:pt x="117077" y="163930"/>
                  </a:lnTo>
                  <a:lnTo>
                    <a:pt x="121866" y="163579"/>
                  </a:lnTo>
                  <a:lnTo>
                    <a:pt x="126964" y="163346"/>
                  </a:lnTo>
                  <a:lnTo>
                    <a:pt x="137708" y="163086"/>
                  </a:lnTo>
                  <a:lnTo>
                    <a:pt x="172646" y="162890"/>
                  </a:lnTo>
                  <a:lnTo>
                    <a:pt x="177010" y="163838"/>
                  </a:lnTo>
                  <a:lnTo>
                    <a:pt x="181825" y="165423"/>
                  </a:lnTo>
                  <a:lnTo>
                    <a:pt x="186938" y="167432"/>
                  </a:lnTo>
                  <a:lnTo>
                    <a:pt x="192253" y="169724"/>
                  </a:lnTo>
                  <a:lnTo>
                    <a:pt x="203238" y="174811"/>
                  </a:lnTo>
                  <a:lnTo>
                    <a:pt x="208835" y="176548"/>
                  </a:lnTo>
                  <a:lnTo>
                    <a:pt x="214471" y="177706"/>
                  </a:lnTo>
                  <a:lnTo>
                    <a:pt x="220133" y="178478"/>
                  </a:lnTo>
                  <a:lnTo>
                    <a:pt x="228964" y="181876"/>
                  </a:lnTo>
                  <a:lnTo>
                    <a:pt x="236064" y="186561"/>
                  </a:lnTo>
                  <a:lnTo>
                    <a:pt x="242395" y="191819"/>
                  </a:lnTo>
                  <a:lnTo>
                    <a:pt x="250924" y="197330"/>
                  </a:lnTo>
                  <a:lnTo>
                    <a:pt x="255865" y="200134"/>
                  </a:lnTo>
                  <a:lnTo>
                    <a:pt x="263895" y="205788"/>
                  </a:lnTo>
                  <a:lnTo>
                    <a:pt x="267371" y="208630"/>
                  </a:lnTo>
                  <a:lnTo>
                    <a:pt x="273771" y="211787"/>
                  </a:lnTo>
                  <a:lnTo>
                    <a:pt x="276811" y="212629"/>
                  </a:lnTo>
                  <a:lnTo>
                    <a:pt x="278838" y="214142"/>
                  </a:lnTo>
                  <a:lnTo>
                    <a:pt x="280190" y="216105"/>
                  </a:lnTo>
                  <a:lnTo>
                    <a:pt x="281691" y="220824"/>
                  </a:lnTo>
                  <a:lnTo>
                    <a:pt x="282537" y="229788"/>
                  </a:lnTo>
                  <a:lnTo>
                    <a:pt x="282734" y="238971"/>
                  </a:lnTo>
                  <a:lnTo>
                    <a:pt x="282879" y="259688"/>
                  </a:lnTo>
                  <a:lnTo>
                    <a:pt x="280347" y="268135"/>
                  </a:lnTo>
                  <a:lnTo>
                    <a:pt x="276046" y="277286"/>
                  </a:lnTo>
                  <a:lnTo>
                    <a:pt x="268270" y="288746"/>
                  </a:lnTo>
                  <a:lnTo>
                    <a:pt x="262741" y="298511"/>
                  </a:lnTo>
                  <a:lnTo>
                    <a:pt x="257109" y="306662"/>
                  </a:lnTo>
                  <a:lnTo>
                    <a:pt x="251430" y="314412"/>
                  </a:lnTo>
                  <a:lnTo>
                    <a:pt x="245732" y="324206"/>
                  </a:lnTo>
                  <a:lnTo>
                    <a:pt x="237484" y="332369"/>
                  </a:lnTo>
                  <a:lnTo>
                    <a:pt x="232618" y="335880"/>
                  </a:lnTo>
                  <a:lnTo>
                    <a:pt x="224671" y="342320"/>
                  </a:lnTo>
                  <a:lnTo>
                    <a:pt x="217011" y="348357"/>
                  </a:lnTo>
                  <a:lnTo>
                    <a:pt x="212302" y="351300"/>
                  </a:lnTo>
                  <a:lnTo>
                    <a:pt x="207257" y="354215"/>
                  </a:lnTo>
                  <a:lnTo>
                    <a:pt x="199112" y="359994"/>
                  </a:lnTo>
                  <a:lnTo>
                    <a:pt x="195606" y="362868"/>
                  </a:lnTo>
                  <a:lnTo>
                    <a:pt x="189171" y="366063"/>
                  </a:lnTo>
                  <a:lnTo>
                    <a:pt x="182184" y="367482"/>
                  </a:lnTo>
                  <a:lnTo>
                    <a:pt x="177653" y="367861"/>
                  </a:lnTo>
                  <a:lnTo>
                    <a:pt x="172728" y="368112"/>
                  </a:lnTo>
                  <a:lnTo>
                    <a:pt x="162176" y="368393"/>
                  </a:lnTo>
                  <a:lnTo>
                    <a:pt x="118485" y="368614"/>
                  </a:lnTo>
                  <a:lnTo>
                    <a:pt x="115185" y="367663"/>
                  </a:lnTo>
                  <a:lnTo>
                    <a:pt x="108979" y="364065"/>
                  </a:lnTo>
                  <a:lnTo>
                    <a:pt x="103045" y="361832"/>
                  </a:lnTo>
                  <a:lnTo>
                    <a:pt x="96281" y="359887"/>
                  </a:lnTo>
                  <a:lnTo>
                    <a:pt x="91810" y="358035"/>
                  </a:lnTo>
                  <a:lnTo>
                    <a:pt x="86924" y="355847"/>
                  </a:lnTo>
                  <a:lnTo>
                    <a:pt x="78955" y="353417"/>
                  </a:lnTo>
                  <a:lnTo>
                    <a:pt x="69187" y="351587"/>
                  </a:lnTo>
                  <a:lnTo>
                    <a:pt x="60561" y="351477"/>
                  </a:lnTo>
                  <a:lnTo>
                    <a:pt x="60008" y="3514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67463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112</Words>
  <Application>Microsoft Office PowerPoint</Application>
  <PresentationFormat>On-screen Show (4:3)</PresentationFormat>
  <Paragraphs>21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Trigonometric Ratios in Right Triangles</vt:lpstr>
      <vt:lpstr>Trigonometric Ratios</vt:lpstr>
      <vt:lpstr>What are they?</vt:lpstr>
      <vt:lpstr>Check it out</vt:lpstr>
      <vt:lpstr>Try this</vt:lpstr>
      <vt:lpstr>Try this</vt:lpstr>
      <vt:lpstr>And another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Ameena</dc:creator>
  <cp:lastModifiedBy>Ameena</cp:lastModifiedBy>
  <cp:revision>4</cp:revision>
  <cp:lastPrinted>2010-02-09T17:54:59Z</cp:lastPrinted>
  <dcterms:created xsi:type="dcterms:W3CDTF">2010-02-09T17:07:13Z</dcterms:created>
  <dcterms:modified xsi:type="dcterms:W3CDTF">2010-02-09T17:55:08Z</dcterms:modified>
</cp:coreProperties>
</file>